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63" r:id="rId3"/>
    <p:sldId id="264" r:id="rId4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FFCC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42" d="100"/>
          <a:sy n="142" d="100"/>
        </p:scale>
        <p:origin x="102" y="-342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BD406-4D8D-48C3-AD3B-8A58DE1FA3D4}" type="datetimeFigureOut">
              <a:rPr kumimoji="1" lang="ja-JP" altLang="en-US" smtClean="0"/>
              <a:t>2023/6/8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5518B-13A4-4DC0-8F21-88E1264A34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128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518B-13A4-4DC0-8F21-88E1264A34A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274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518B-13A4-4DC0-8F21-88E1264A34A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3507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518B-13A4-4DC0-8F21-88E1264A34A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691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2023/6/8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320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2023/6/8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3702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2023/6/8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9219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2023/6/8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683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2023/6/8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135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2023/6/8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8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2023/6/8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0219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2023/6/8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372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2023/6/8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596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2023/6/8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716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2023/6/8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164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B9BC9-D6AE-45A0-9A84-6EF89FAB8F35}" type="datetimeFigureOut">
              <a:rPr kumimoji="1" lang="ja-JP" altLang="en-US" smtClean="0"/>
              <a:t>2023/6/8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39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-15552"/>
            <a:ext cx="6858000" cy="165618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598467" y="89555"/>
            <a:ext cx="572464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800" b="1" cap="none" spc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ハローワーク商事㈱</a:t>
            </a:r>
            <a:endParaRPr lang="ja-JP" altLang="en-US" sz="4800" b="1" cap="none" spc="0" dirty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885384" y="1064568"/>
            <a:ext cx="3647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会社説明会</a:t>
            </a:r>
            <a:endParaRPr lang="ja-JP" altLang="en-US" sz="5400" b="1" cap="none" spc="0" dirty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957714" y="200472"/>
            <a:ext cx="22621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面接会</a:t>
            </a:r>
            <a:endParaRPr lang="ja-JP" altLang="en-US" sz="5400" b="1" cap="none" spc="0" dirty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797782" y="809635"/>
            <a:ext cx="326243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8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会社説明会</a:t>
            </a:r>
            <a:endParaRPr lang="ja-JP" altLang="en-US" sz="4800" b="1" cap="none" spc="0" dirty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9057456"/>
            <a:ext cx="6885384" cy="864096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91410" y="9152111"/>
            <a:ext cx="686598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1600" b="1" cap="none" spc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600" b="1" cap="none" spc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お申し込み・お問合せ先</a:t>
            </a:r>
            <a:r>
              <a:rPr lang="en-US" altLang="ja-JP" sz="1600" b="1" cap="none" spc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600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000" b="1" cap="none" spc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おかやま新卒応援ハローワーク</a:t>
            </a:r>
          </a:p>
          <a:p>
            <a:pPr algn="r"/>
            <a:r>
              <a:rPr lang="ja-JP" altLang="en-US" sz="120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岡山市北区本町</a:t>
            </a:r>
            <a:r>
              <a:rPr lang="en-US" altLang="ja-JP" sz="120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6-36</a:t>
            </a:r>
            <a:r>
              <a:rPr lang="ja-JP" altLang="en-US" sz="120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第一セントラルビル</a:t>
            </a:r>
            <a:r>
              <a:rPr lang="en-US" altLang="ja-JP" sz="120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120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Ｆ　</a:t>
            </a:r>
            <a:r>
              <a:rPr lang="ja-JP" altLang="en-US" sz="24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℡（</a:t>
            </a:r>
            <a:r>
              <a:rPr lang="en-US" altLang="ja-JP" sz="24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086</a:t>
            </a:r>
            <a:r>
              <a:rPr lang="ja-JP" altLang="en-US" sz="24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en-US" altLang="ja-JP" sz="24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222-2904</a:t>
            </a:r>
            <a:r>
              <a:rPr lang="ja-JP" altLang="en-US" sz="24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2400" b="1" cap="none" spc="0" dirty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16632" y="1686267"/>
            <a:ext cx="6624736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2800" dirty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80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日時：</a:t>
            </a:r>
            <a:r>
              <a:rPr lang="ja-JP" altLang="en-US" sz="3200" b="1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●月●日 </a:t>
            </a:r>
            <a:r>
              <a:rPr lang="en-US" altLang="ja-JP" sz="3200" b="1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13:00</a:t>
            </a:r>
            <a:r>
              <a:rPr lang="ja-JP" altLang="en-US" sz="3200" b="1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3200" b="1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15:00</a:t>
            </a:r>
            <a:endParaRPr lang="ja-JP" altLang="en-US" sz="3200" b="1" dirty="0" smtClean="0">
              <a:ln w="12700">
                <a:noFill/>
                <a:prstDash val="solid"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80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場所：</a:t>
            </a:r>
            <a:r>
              <a:rPr lang="ja-JP" altLang="en-US" sz="2800" b="1" cap="none" spc="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おかやま新卒応援ハローワーク</a:t>
            </a:r>
          </a:p>
          <a:p>
            <a:endParaRPr lang="ja-JP" altLang="en-US" sz="1200" dirty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募集職種：</a:t>
            </a:r>
            <a:r>
              <a:rPr lang="ja-JP" altLang="en-US" sz="1400" cap="none" spc="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▲▲▲</a:t>
            </a:r>
          </a:p>
          <a:p>
            <a:r>
              <a:rPr lang="ja-JP" altLang="en-US" sz="140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事業内容：</a:t>
            </a:r>
            <a:r>
              <a:rPr lang="ja-JP" altLang="en-US" sz="140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■■業</a:t>
            </a:r>
          </a:p>
          <a:p>
            <a:r>
              <a:rPr lang="ja-JP" altLang="en-US" sz="140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求人番号：</a:t>
            </a:r>
            <a:r>
              <a:rPr lang="en-US" altLang="ja-JP" sz="140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11111-11111111</a:t>
            </a:r>
            <a:endParaRPr lang="ja-JP" altLang="en-US" sz="1400" dirty="0" smtClean="0">
              <a:ln w="12700">
                <a:noFill/>
                <a:prstDash val="solid"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所 在 地 ：</a:t>
            </a:r>
            <a:r>
              <a:rPr lang="ja-JP" altLang="en-US" sz="1400" cap="none" spc="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岡山市北区〇〇町□丁目</a:t>
            </a:r>
            <a:r>
              <a:rPr lang="en-US" altLang="ja-JP" sz="1400" cap="none" spc="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1-2</a:t>
            </a:r>
            <a:endParaRPr lang="ja-JP" altLang="en-US" sz="1400" cap="none" spc="0" dirty="0" smtClean="0">
              <a:ln w="12700">
                <a:noFill/>
                <a:prstDash val="solid"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勤 務 地 ：</a:t>
            </a:r>
            <a:r>
              <a:rPr lang="ja-JP" altLang="en-US" sz="140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岡山市北区〇〇町、倉敷市▽町、津山市◇町</a:t>
            </a:r>
          </a:p>
          <a:p>
            <a:r>
              <a:rPr lang="ja-JP" altLang="en-US" sz="140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 象 者 ：</a:t>
            </a:r>
          </a:p>
          <a:p>
            <a:endParaRPr lang="ja-JP" altLang="en-US" sz="1400" dirty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1400" dirty="0" smtClean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1400" dirty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800" dirty="0" smtClean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持 参 物 ：</a:t>
            </a:r>
            <a:r>
              <a:rPr lang="ja-JP" altLang="en-US" sz="140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説明会のみですので不要です</a:t>
            </a:r>
          </a:p>
          <a:p>
            <a:endParaRPr lang="ja-JP" altLang="en-US" sz="800" cap="none" spc="0" dirty="0" smtClean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05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求人条件等の詳細は求人票でご確認ください。求人票はハローワーク内の求人公開端末やハローワーク</a:t>
            </a:r>
          </a:p>
          <a:p>
            <a:r>
              <a:rPr lang="ja-JP" altLang="en-US" sz="1050" dirty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インターネットサービスで確認できます。</a:t>
            </a:r>
          </a:p>
          <a:p>
            <a:r>
              <a:rPr lang="en-US" altLang="ja-JP" sz="105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参加申込および求人内容についてのお問い合わせは、おかやま新卒応援ハローワークへご連絡ください。</a:t>
            </a:r>
          </a:p>
          <a:p>
            <a:r>
              <a:rPr lang="en-US" altLang="ja-JP" sz="105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会場へは開始時刻までにお越しください。参加をキャンセルする場合には必ず事前にご連絡ください。</a:t>
            </a:r>
            <a:endParaRPr lang="ja-JP" altLang="en-US" sz="1050" cap="none" spc="0" dirty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0" y="6137833"/>
            <a:ext cx="6885384" cy="291962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b="1" dirty="0" smtClean="0">
                <a:solidFill>
                  <a:schemeClr val="bg1"/>
                </a:solidFill>
              </a:rPr>
              <a:t>【</a:t>
            </a:r>
            <a:r>
              <a:rPr kumimoji="1" lang="ja-JP" altLang="en-US" sz="4000" b="1" dirty="0" smtClean="0">
                <a:solidFill>
                  <a:schemeClr val="bg1"/>
                </a:solidFill>
              </a:rPr>
              <a:t>フリースペース</a:t>
            </a:r>
            <a:r>
              <a:rPr kumimoji="1" lang="en-US" altLang="ja-JP" sz="4000" b="1" dirty="0" smtClean="0">
                <a:solidFill>
                  <a:schemeClr val="bg1"/>
                </a:solidFill>
              </a:rPr>
              <a:t>】</a:t>
            </a:r>
            <a:endParaRPr kumimoji="1" lang="ja-JP" altLang="en-US" sz="4000" b="1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3200" dirty="0" smtClean="0">
                <a:solidFill>
                  <a:schemeClr val="bg1"/>
                </a:solidFill>
              </a:rPr>
              <a:t>画像貼り付け等会社ＰＲに</a:t>
            </a:r>
          </a:p>
          <a:p>
            <a:pPr algn="ctr"/>
            <a:r>
              <a:rPr lang="ja-JP" altLang="en-US" sz="3200" dirty="0">
                <a:solidFill>
                  <a:schemeClr val="bg1"/>
                </a:solidFill>
              </a:rPr>
              <a:t>ご</a:t>
            </a:r>
            <a:r>
              <a:rPr lang="ja-JP" altLang="en-US" sz="3200" dirty="0" smtClean="0">
                <a:solidFill>
                  <a:schemeClr val="bg1"/>
                </a:solidFill>
              </a:rPr>
              <a:t>利用ください</a:t>
            </a:r>
          </a:p>
          <a:p>
            <a:pPr algn="ctr"/>
            <a:r>
              <a:rPr lang="ja-JP" altLang="en-US" sz="1400" dirty="0" smtClean="0">
                <a:solidFill>
                  <a:schemeClr val="bg1"/>
                </a:solidFill>
              </a:rPr>
              <a:t>（ご利用の際にはこの図は削除してください）</a:t>
            </a: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25866"/>
              </p:ext>
            </p:extLst>
          </p:nvPr>
        </p:nvGraphicFramePr>
        <p:xfrm>
          <a:off x="1147409" y="3955544"/>
          <a:ext cx="5377934" cy="8001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3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4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5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53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47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53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1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01333">
                <a:tc gridSpan="7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令和○年</a:t>
                      </a:r>
                      <a:r>
                        <a:rPr kumimoji="1" lang="en-US" altLang="ja-JP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月卒業予定者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既卒者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3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大学院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大学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短大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高専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専修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能開校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留学生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卒業後概ね</a:t>
                      </a:r>
                    </a:p>
                    <a:p>
                      <a:pPr algn="ctr"/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〇年以内可</a:t>
                      </a:r>
                      <a:endParaRPr kumimoji="1" lang="ja-JP" altLang="en-US"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×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×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116632" y="5876223"/>
            <a:ext cx="61344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b="1" dirty="0" smtClean="0">
                <a:solidFill>
                  <a:srgbClr val="FF0000"/>
                </a:solidFill>
              </a:rPr>
              <a:t>※</a:t>
            </a:r>
            <a:r>
              <a:rPr lang="ja-JP" altLang="en-US" sz="1100" b="1" dirty="0" smtClean="0">
                <a:solidFill>
                  <a:srgbClr val="FF0000"/>
                </a:solidFill>
              </a:rPr>
              <a:t>当日</a:t>
            </a:r>
            <a:r>
              <a:rPr lang="ja-JP" altLang="en-US" sz="1100" b="1" dirty="0" smtClean="0">
                <a:solidFill>
                  <a:srgbClr val="FF0000"/>
                </a:solidFill>
              </a:rPr>
              <a:t>、発熱や風邪の症状のある方は、参加をお控えください。</a:t>
            </a:r>
            <a:endParaRPr kumimoji="1" lang="ja-JP" altLang="en-US" sz="1100" b="1" dirty="0">
              <a:solidFill>
                <a:srgbClr val="FF0000"/>
              </a:solidFill>
            </a:endParaRPr>
          </a:p>
        </p:txBody>
      </p:sp>
      <p:sp>
        <p:nvSpPr>
          <p:cNvPr id="3" name="楕円 2"/>
          <p:cNvSpPr/>
          <p:nvPr/>
        </p:nvSpPr>
        <p:spPr>
          <a:xfrm>
            <a:off x="5141873" y="822171"/>
            <a:ext cx="1636815" cy="769441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服装自由</a:t>
            </a:r>
            <a:endParaRPr kumimoji="1" lang="en-US" altLang="ja-JP" b="1" dirty="0" smtClean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参加無料</a:t>
            </a:r>
            <a:endParaRPr kumimoji="1" lang="ja-JP" altLang="en-US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436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273641"/>
            <a:ext cx="6858000" cy="165618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598467" y="378748"/>
            <a:ext cx="572464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800" b="1" cap="none" spc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ハローワーク商事㈱</a:t>
            </a:r>
            <a:endParaRPr lang="ja-JP" altLang="en-US" sz="4800" b="1" cap="none" spc="0" dirty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797782" y="1098828"/>
            <a:ext cx="326243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8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会社説明会</a:t>
            </a:r>
            <a:endParaRPr lang="ja-JP" altLang="en-US" sz="4800" b="1" cap="none" spc="0" dirty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9057456"/>
            <a:ext cx="6885384" cy="864096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25557" y="9152111"/>
            <a:ext cx="686598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1600" b="1" cap="none" spc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600" b="1" cap="none" spc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お申し込み・お問合せ先</a:t>
            </a:r>
            <a:r>
              <a:rPr lang="en-US" altLang="ja-JP" sz="1600" b="1" cap="none" spc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600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000" b="1" cap="none" spc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おかやま新卒応援ハローワーク</a:t>
            </a:r>
          </a:p>
          <a:p>
            <a:pPr algn="r"/>
            <a:r>
              <a:rPr lang="ja-JP" altLang="en-US" sz="120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岡山市北区本町</a:t>
            </a:r>
            <a:r>
              <a:rPr lang="en-US" altLang="ja-JP" sz="120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6-36</a:t>
            </a:r>
            <a:r>
              <a:rPr lang="ja-JP" altLang="en-US" sz="120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第一セントラルビル</a:t>
            </a:r>
            <a:r>
              <a:rPr lang="en-US" altLang="ja-JP" sz="120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120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Ｆ　</a:t>
            </a:r>
            <a:r>
              <a:rPr lang="ja-JP" altLang="en-US" sz="24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℡（</a:t>
            </a:r>
            <a:r>
              <a:rPr lang="en-US" altLang="ja-JP" sz="24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086</a:t>
            </a:r>
            <a:r>
              <a:rPr lang="ja-JP" altLang="en-US" sz="24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en-US" altLang="ja-JP" sz="24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222-2904</a:t>
            </a:r>
            <a:r>
              <a:rPr lang="ja-JP" altLang="en-US" sz="24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2400" b="1" cap="none" spc="0" dirty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25557" y="1995338"/>
            <a:ext cx="6624736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2800" dirty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80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日時：</a:t>
            </a:r>
            <a:r>
              <a:rPr lang="ja-JP" altLang="en-US" sz="3200" b="1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●月●日 </a:t>
            </a:r>
            <a:r>
              <a:rPr lang="en-US" altLang="ja-JP" sz="3200" b="1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13:00</a:t>
            </a:r>
            <a:r>
              <a:rPr lang="ja-JP" altLang="en-US" sz="3200" b="1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3200" b="1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15:00</a:t>
            </a:r>
            <a:endParaRPr lang="ja-JP" altLang="en-US" sz="3200" b="1" dirty="0" smtClean="0">
              <a:ln w="12700">
                <a:noFill/>
                <a:prstDash val="solid"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80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場所：</a:t>
            </a:r>
            <a:r>
              <a:rPr lang="ja-JP" altLang="en-US" sz="2800" b="1" cap="none" spc="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おかやま新卒応援ハローワーク</a:t>
            </a:r>
          </a:p>
          <a:p>
            <a:endParaRPr lang="ja-JP" altLang="en-US" sz="1200" dirty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募集職種：</a:t>
            </a:r>
            <a:r>
              <a:rPr lang="ja-JP" altLang="en-US" sz="1400" cap="none" spc="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▲▲▲　</a:t>
            </a:r>
          </a:p>
          <a:p>
            <a:r>
              <a:rPr lang="ja-JP" altLang="en-US" sz="140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事業内容：</a:t>
            </a:r>
            <a:r>
              <a:rPr lang="ja-JP" altLang="en-US" sz="140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■■業</a:t>
            </a:r>
          </a:p>
          <a:p>
            <a:r>
              <a:rPr lang="ja-JP" altLang="en-US" sz="140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求人番号：</a:t>
            </a:r>
            <a:r>
              <a:rPr lang="en-US" altLang="ja-JP" sz="140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11111-11111111</a:t>
            </a:r>
            <a:r>
              <a:rPr lang="ja-JP" altLang="en-US" sz="1400" dirty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1400" dirty="0" smtClean="0">
              <a:ln w="12700">
                <a:noFill/>
                <a:prstDash val="solid"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所 在 地 ：</a:t>
            </a:r>
            <a:r>
              <a:rPr lang="ja-JP" altLang="en-US" sz="1400" cap="none" spc="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岡山市北区〇〇町□丁目</a:t>
            </a:r>
            <a:r>
              <a:rPr lang="en-US" altLang="ja-JP" sz="1400" cap="none" spc="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1-2</a:t>
            </a:r>
            <a:endParaRPr lang="ja-JP" altLang="en-US" sz="1400" cap="none" spc="0" dirty="0" smtClean="0">
              <a:ln w="12700">
                <a:noFill/>
                <a:prstDash val="solid"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勤 務 地 ：</a:t>
            </a:r>
            <a:r>
              <a:rPr lang="ja-JP" altLang="en-US" sz="140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岡山市北区〇〇町、倉敷市▽町、津山市◇町</a:t>
            </a:r>
          </a:p>
          <a:p>
            <a:r>
              <a:rPr lang="ja-JP" altLang="en-US" sz="140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 象 者 ：</a:t>
            </a:r>
          </a:p>
          <a:p>
            <a:endParaRPr lang="ja-JP" altLang="en-US" sz="1400" dirty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1400" dirty="0" smtClean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1400" dirty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800" dirty="0" smtClean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持 参 物 ：</a:t>
            </a:r>
            <a:r>
              <a:rPr lang="ja-JP" altLang="en-US" sz="140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説明会のみですので不要です</a:t>
            </a:r>
          </a:p>
          <a:p>
            <a:endParaRPr lang="ja-JP" altLang="en-US" sz="800" cap="none" spc="0" dirty="0" smtClean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05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求人条件等の詳細は求人票でご確認ください。求人票はハローワーク内の求人公開端末やハローワーク</a:t>
            </a:r>
          </a:p>
          <a:p>
            <a:r>
              <a:rPr lang="ja-JP" altLang="en-US" sz="1050" dirty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インターネットサービスで確認できます。</a:t>
            </a:r>
          </a:p>
          <a:p>
            <a:r>
              <a:rPr lang="en-US" altLang="ja-JP" sz="105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参加申込および求人内容についてのお問い合わせは、おかやま新卒応援ハローワークへご連絡ください。</a:t>
            </a:r>
          </a:p>
          <a:p>
            <a:r>
              <a:rPr lang="en-US" altLang="ja-JP" sz="105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会場へは開始時刻までにお越しください。参加をキャンセルする場合には必ず事前にご連絡ください。</a:t>
            </a:r>
            <a:endParaRPr lang="ja-JP" altLang="en-US" sz="1050" cap="none" spc="0" dirty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0" y="6439907"/>
            <a:ext cx="6858000" cy="261754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b="1" dirty="0" smtClean="0">
                <a:solidFill>
                  <a:schemeClr val="bg1"/>
                </a:solidFill>
              </a:rPr>
              <a:t>【</a:t>
            </a:r>
            <a:r>
              <a:rPr kumimoji="1" lang="ja-JP" altLang="en-US" sz="4000" b="1" dirty="0" smtClean="0">
                <a:solidFill>
                  <a:schemeClr val="bg1"/>
                </a:solidFill>
              </a:rPr>
              <a:t>フリースペース</a:t>
            </a:r>
            <a:r>
              <a:rPr kumimoji="1" lang="en-US" altLang="ja-JP" sz="4000" b="1" dirty="0" smtClean="0">
                <a:solidFill>
                  <a:schemeClr val="bg1"/>
                </a:solidFill>
              </a:rPr>
              <a:t>】</a:t>
            </a:r>
            <a:endParaRPr kumimoji="1" lang="ja-JP" altLang="en-US" sz="4000" b="1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3200" dirty="0" smtClean="0">
                <a:solidFill>
                  <a:schemeClr val="bg1"/>
                </a:solidFill>
              </a:rPr>
              <a:t>画像貼り付け等会社ＰＲに</a:t>
            </a:r>
          </a:p>
          <a:p>
            <a:pPr algn="ctr"/>
            <a:r>
              <a:rPr lang="ja-JP" altLang="en-US" sz="3200" dirty="0">
                <a:solidFill>
                  <a:schemeClr val="bg1"/>
                </a:solidFill>
              </a:rPr>
              <a:t>ご</a:t>
            </a:r>
            <a:r>
              <a:rPr lang="ja-JP" altLang="en-US" sz="3200" dirty="0" smtClean="0">
                <a:solidFill>
                  <a:schemeClr val="bg1"/>
                </a:solidFill>
              </a:rPr>
              <a:t>利用ください</a:t>
            </a:r>
          </a:p>
          <a:p>
            <a:pPr algn="ctr"/>
            <a:r>
              <a:rPr lang="ja-JP" altLang="en-US" sz="1400" dirty="0" smtClean="0">
                <a:solidFill>
                  <a:schemeClr val="bg1"/>
                </a:solidFill>
              </a:rPr>
              <a:t>（ご利用の際にはこの図は削除してください）</a:t>
            </a: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421088"/>
              </p:ext>
            </p:extLst>
          </p:nvPr>
        </p:nvGraphicFramePr>
        <p:xfrm>
          <a:off x="1147409" y="4244737"/>
          <a:ext cx="5377934" cy="8001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3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4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5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53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47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53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1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01333">
                <a:tc gridSpan="7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令和○年</a:t>
                      </a:r>
                      <a:r>
                        <a:rPr kumimoji="1" lang="en-US" altLang="ja-JP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月卒業予定者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既卒者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3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大学院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大学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短大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高専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専修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能開校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留学生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卒業後概ね</a:t>
                      </a:r>
                    </a:p>
                    <a:p>
                      <a:pPr algn="ctr"/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〇年以内可</a:t>
                      </a:r>
                      <a:endParaRPr kumimoji="1" lang="ja-JP" altLang="en-US"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×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×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116632" y="6178297"/>
            <a:ext cx="61344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b="1" dirty="0" smtClean="0">
                <a:solidFill>
                  <a:srgbClr val="FF0000"/>
                </a:solidFill>
              </a:rPr>
              <a:t>※</a:t>
            </a:r>
            <a:r>
              <a:rPr lang="ja-JP" altLang="en-US" sz="1100" b="1" dirty="0" smtClean="0">
                <a:solidFill>
                  <a:srgbClr val="FF0000"/>
                </a:solidFill>
              </a:rPr>
              <a:t>当日</a:t>
            </a:r>
            <a:r>
              <a:rPr lang="ja-JP" altLang="en-US" sz="1100" b="1" dirty="0" smtClean="0">
                <a:solidFill>
                  <a:srgbClr val="FF0000"/>
                </a:solidFill>
              </a:rPr>
              <a:t>、発熱や風邪の症状のある方は、参加をお控えください。</a:t>
            </a:r>
            <a:endParaRPr kumimoji="1" lang="ja-JP" altLang="en-US" sz="1100" b="1" dirty="0">
              <a:solidFill>
                <a:srgbClr val="FF0000"/>
              </a:solidFill>
            </a:endParaRPr>
          </a:p>
        </p:txBody>
      </p:sp>
      <p:sp>
        <p:nvSpPr>
          <p:cNvPr id="14" name="楕円 13"/>
          <p:cNvSpPr/>
          <p:nvPr/>
        </p:nvSpPr>
        <p:spPr>
          <a:xfrm>
            <a:off x="5141873" y="1111364"/>
            <a:ext cx="1636815" cy="769441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服装自由</a:t>
            </a:r>
            <a:endParaRPr kumimoji="1" lang="en-US" altLang="ja-JP" b="1" dirty="0" smtClean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参加無料</a:t>
            </a:r>
            <a:endParaRPr kumimoji="1" lang="ja-JP" altLang="en-US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5557" y="-43137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記入例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42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273641"/>
            <a:ext cx="6858000" cy="165618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598467" y="378748"/>
            <a:ext cx="572464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800" b="1" cap="none" spc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ハローワーク商事㈱</a:t>
            </a:r>
            <a:endParaRPr lang="ja-JP" altLang="en-US" sz="4800" b="1" cap="none" spc="0" dirty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797782" y="1098828"/>
            <a:ext cx="326243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8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会社説明会</a:t>
            </a:r>
            <a:endParaRPr lang="ja-JP" altLang="en-US" sz="4800" b="1" cap="none" spc="0" dirty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9057456"/>
            <a:ext cx="6885384" cy="864096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25557" y="9152111"/>
            <a:ext cx="686598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1600" b="1" cap="none" spc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600" b="1" cap="none" spc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お申し込み・お問合せ先</a:t>
            </a:r>
            <a:r>
              <a:rPr lang="en-US" altLang="ja-JP" sz="1600" b="1" cap="none" spc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600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000" b="1" cap="none" spc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おかやま新卒応援ハローワーク</a:t>
            </a:r>
          </a:p>
          <a:p>
            <a:pPr algn="r"/>
            <a:r>
              <a:rPr lang="ja-JP" altLang="en-US" sz="120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岡山市北区本町</a:t>
            </a:r>
            <a:r>
              <a:rPr lang="en-US" altLang="ja-JP" sz="120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6-36</a:t>
            </a:r>
            <a:r>
              <a:rPr lang="ja-JP" altLang="en-US" sz="120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第一セントラルビル</a:t>
            </a:r>
            <a:r>
              <a:rPr lang="en-US" altLang="ja-JP" sz="120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120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Ｆ　</a:t>
            </a:r>
            <a:r>
              <a:rPr lang="ja-JP" altLang="en-US" sz="24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℡（</a:t>
            </a:r>
            <a:r>
              <a:rPr lang="en-US" altLang="ja-JP" sz="24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086</a:t>
            </a:r>
            <a:r>
              <a:rPr lang="ja-JP" altLang="en-US" sz="24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en-US" altLang="ja-JP" sz="24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222-2904</a:t>
            </a:r>
            <a:r>
              <a:rPr lang="ja-JP" altLang="en-US" sz="24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2400" b="1" cap="none" spc="0" dirty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25557" y="1995338"/>
            <a:ext cx="6624736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2800" dirty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80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日時：</a:t>
            </a:r>
            <a:r>
              <a:rPr lang="ja-JP" altLang="en-US" sz="3200" b="1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●月●日 </a:t>
            </a:r>
            <a:r>
              <a:rPr lang="en-US" altLang="ja-JP" sz="3200" b="1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13:00</a:t>
            </a:r>
            <a:r>
              <a:rPr lang="ja-JP" altLang="en-US" sz="3200" b="1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3200" b="1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15:00</a:t>
            </a:r>
            <a:endParaRPr lang="ja-JP" altLang="en-US" sz="3200" b="1" dirty="0" smtClean="0">
              <a:ln w="12700">
                <a:noFill/>
                <a:prstDash val="solid"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80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場所：</a:t>
            </a:r>
            <a:r>
              <a:rPr lang="ja-JP" altLang="en-US" sz="2800" b="1" cap="none" spc="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おかやま新卒応援ハローワーク</a:t>
            </a:r>
          </a:p>
          <a:p>
            <a:endParaRPr lang="ja-JP" altLang="en-US" sz="1200" dirty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募集職種：</a:t>
            </a:r>
            <a:r>
              <a:rPr lang="ja-JP" altLang="en-US" sz="1400" cap="none" spc="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①▲▲▲　②△△△</a:t>
            </a:r>
          </a:p>
          <a:p>
            <a:r>
              <a:rPr lang="ja-JP" altLang="en-US" sz="140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事業内容：</a:t>
            </a:r>
            <a:r>
              <a:rPr lang="ja-JP" altLang="en-US" sz="140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■■業</a:t>
            </a:r>
          </a:p>
          <a:p>
            <a:r>
              <a:rPr lang="ja-JP" altLang="en-US" sz="140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求人番号：</a:t>
            </a:r>
            <a:r>
              <a:rPr lang="ja-JP" altLang="en-US" sz="140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  <a:r>
              <a:rPr lang="en-US" altLang="ja-JP" sz="140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11111-11111111</a:t>
            </a:r>
            <a:r>
              <a:rPr lang="ja-JP" altLang="en-US" sz="1400" dirty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②</a:t>
            </a:r>
            <a:r>
              <a:rPr lang="en-US" altLang="ja-JP" sz="140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22222-22222222</a:t>
            </a:r>
            <a:endParaRPr lang="ja-JP" altLang="en-US" sz="1400" dirty="0" smtClean="0">
              <a:ln w="12700">
                <a:noFill/>
                <a:prstDash val="solid"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所 在 地 ：</a:t>
            </a:r>
            <a:r>
              <a:rPr lang="ja-JP" altLang="en-US" sz="1400" cap="none" spc="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岡山市北区〇〇町□丁目</a:t>
            </a:r>
            <a:r>
              <a:rPr lang="en-US" altLang="ja-JP" sz="1400" cap="none" spc="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1-2</a:t>
            </a:r>
            <a:endParaRPr lang="ja-JP" altLang="en-US" sz="1400" cap="none" spc="0" dirty="0" smtClean="0">
              <a:ln w="12700">
                <a:noFill/>
                <a:prstDash val="solid"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勤 務 地 ：</a:t>
            </a:r>
            <a:r>
              <a:rPr lang="ja-JP" altLang="en-US" sz="140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岡山市北区〇〇町、倉敷市▽町、津山市◇町</a:t>
            </a:r>
          </a:p>
          <a:p>
            <a:r>
              <a:rPr lang="ja-JP" altLang="en-US" sz="140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 象 者 ：</a:t>
            </a:r>
            <a:r>
              <a:rPr lang="ja-JP" altLang="en-US" sz="140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職種によって異なりますので求人票でご確認ください</a:t>
            </a:r>
          </a:p>
          <a:p>
            <a:r>
              <a:rPr lang="ja-JP" altLang="en-US" sz="140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持 参 物 ：</a:t>
            </a:r>
            <a:r>
              <a:rPr lang="ja-JP" altLang="en-US" sz="140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説明会のみですので不要です</a:t>
            </a:r>
          </a:p>
          <a:p>
            <a:endParaRPr lang="ja-JP" altLang="en-US" sz="800" cap="none" spc="0" dirty="0" smtClean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05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求人条件等の詳細は求人票でご確認ください。求人票はハローワーク内の求人公開端末やハローワーク</a:t>
            </a:r>
          </a:p>
          <a:p>
            <a:r>
              <a:rPr lang="ja-JP" altLang="en-US" sz="1050" dirty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インターネットサービスで確認できます。</a:t>
            </a:r>
          </a:p>
          <a:p>
            <a:r>
              <a:rPr lang="en-US" altLang="ja-JP" sz="105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参加申込および求人内容についてのお問い合わせは、おかやま新卒応援ハローワークへご連絡ください。</a:t>
            </a:r>
          </a:p>
          <a:p>
            <a:r>
              <a:rPr lang="en-US" altLang="ja-JP" sz="105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会場へは開始時刻までにお越しください。参加をキャンセルする場合には必ず事前にご連絡ください。</a:t>
            </a:r>
            <a:endParaRPr lang="ja-JP" altLang="en-US" sz="1050" cap="none" spc="0" dirty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0" y="5745088"/>
            <a:ext cx="6858000" cy="331236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b="1" dirty="0" smtClean="0">
                <a:solidFill>
                  <a:schemeClr val="bg1"/>
                </a:solidFill>
              </a:rPr>
              <a:t>【</a:t>
            </a:r>
            <a:r>
              <a:rPr kumimoji="1" lang="ja-JP" altLang="en-US" sz="4000" b="1" dirty="0" smtClean="0">
                <a:solidFill>
                  <a:schemeClr val="bg1"/>
                </a:solidFill>
              </a:rPr>
              <a:t>フリースペース</a:t>
            </a:r>
            <a:r>
              <a:rPr kumimoji="1" lang="en-US" altLang="ja-JP" sz="4000" b="1" dirty="0" smtClean="0">
                <a:solidFill>
                  <a:schemeClr val="bg1"/>
                </a:solidFill>
              </a:rPr>
              <a:t>】</a:t>
            </a:r>
            <a:endParaRPr kumimoji="1" lang="ja-JP" altLang="en-US" sz="4000" b="1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3200" dirty="0" smtClean="0">
                <a:solidFill>
                  <a:schemeClr val="bg1"/>
                </a:solidFill>
              </a:rPr>
              <a:t>画像貼り付け等会社ＰＲに</a:t>
            </a:r>
          </a:p>
          <a:p>
            <a:pPr algn="ctr"/>
            <a:r>
              <a:rPr lang="ja-JP" altLang="en-US" sz="3200" dirty="0">
                <a:solidFill>
                  <a:schemeClr val="bg1"/>
                </a:solidFill>
              </a:rPr>
              <a:t>ご</a:t>
            </a:r>
            <a:r>
              <a:rPr lang="ja-JP" altLang="en-US" sz="3200" dirty="0" smtClean="0">
                <a:solidFill>
                  <a:schemeClr val="bg1"/>
                </a:solidFill>
              </a:rPr>
              <a:t>利用ください</a:t>
            </a:r>
          </a:p>
          <a:p>
            <a:pPr algn="ctr"/>
            <a:r>
              <a:rPr lang="ja-JP" altLang="en-US" sz="1400" dirty="0" smtClean="0">
                <a:solidFill>
                  <a:schemeClr val="bg1"/>
                </a:solidFill>
              </a:rPr>
              <a:t>（ご利用の際にはこの図は削除してください）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28803" y="5473213"/>
            <a:ext cx="58924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b="1" dirty="0" smtClean="0">
                <a:solidFill>
                  <a:srgbClr val="FF0000"/>
                </a:solidFill>
              </a:rPr>
              <a:t>※</a:t>
            </a:r>
            <a:r>
              <a:rPr lang="ja-JP" altLang="en-US" sz="1100" b="1" dirty="0">
                <a:solidFill>
                  <a:srgbClr val="FF0000"/>
                </a:solidFill>
              </a:rPr>
              <a:t>当日、発熱や風邪の症状のある方は、参加をお控えください。</a:t>
            </a:r>
            <a:endParaRPr kumimoji="1" lang="en-US" altLang="ja-JP" sz="1100" b="1" dirty="0" smtClean="0">
              <a:solidFill>
                <a:srgbClr val="FF0000"/>
              </a:solidFill>
            </a:endParaRPr>
          </a:p>
          <a:p>
            <a:r>
              <a:rPr lang="ja-JP" altLang="en-US" sz="1100" b="1" dirty="0" smtClean="0">
                <a:solidFill>
                  <a:srgbClr val="FF0000"/>
                </a:solidFill>
              </a:rPr>
              <a:t>　</a:t>
            </a:r>
            <a:endParaRPr kumimoji="1" lang="ja-JP" altLang="en-US" sz="1100" b="1" dirty="0">
              <a:solidFill>
                <a:srgbClr val="FF0000"/>
              </a:solidFill>
            </a:endParaRPr>
          </a:p>
        </p:txBody>
      </p:sp>
      <p:sp>
        <p:nvSpPr>
          <p:cNvPr id="14" name="楕円 13"/>
          <p:cNvSpPr/>
          <p:nvPr/>
        </p:nvSpPr>
        <p:spPr>
          <a:xfrm>
            <a:off x="5141873" y="1111364"/>
            <a:ext cx="1636815" cy="769441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服装自由</a:t>
            </a:r>
            <a:endParaRPr kumimoji="1" lang="en-US" altLang="ja-JP" b="1" dirty="0" smtClean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参加無料</a:t>
            </a:r>
            <a:endParaRPr kumimoji="1" lang="ja-JP" altLang="en-US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5557" y="-31045"/>
            <a:ext cx="3409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記入例（求人が複数ある場合）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68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Words>742</Words>
  <Application>Microsoft Office PowerPoint</Application>
  <PresentationFormat>A4 210 x 297 mm</PresentationFormat>
  <Paragraphs>130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sinnsotu</dc:creator>
  <cp:lastModifiedBy>松原安音</cp:lastModifiedBy>
  <cp:revision>70</cp:revision>
  <cp:lastPrinted>2018-02-07T05:55:18Z</cp:lastPrinted>
  <dcterms:created xsi:type="dcterms:W3CDTF">2018-02-05T05:42:32Z</dcterms:created>
  <dcterms:modified xsi:type="dcterms:W3CDTF">2023-06-08T07:55:01Z</dcterms:modified>
</cp:coreProperties>
</file>