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CC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30" d="100"/>
          <a:sy n="130" d="100"/>
        </p:scale>
        <p:origin x="606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D406-4D8D-48C3-AD3B-8A58DE1FA3D4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5518B-13A4-4DC0-8F21-88E1264A34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128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32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70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21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68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13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8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21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37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59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71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64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B9BC9-D6AE-45A0-9A84-6EF89FAB8F35}" type="datetimeFigureOut">
              <a:rPr kumimoji="1" lang="ja-JP" altLang="en-US" smtClean="0"/>
              <a:t>2023/4/12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3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20283" y="9020338"/>
            <a:ext cx="65538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内容を確認後、開催決定通知書（チラシの作成案内）を貴社へメールで送付します。</a:t>
            </a:r>
          </a:p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詳しくはおかやま新卒応援ハローワークホームページ「企業のみなさんへ」のページにてご確認ください。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245202"/>
              </p:ext>
            </p:extLst>
          </p:nvPr>
        </p:nvGraphicFramePr>
        <p:xfrm>
          <a:off x="621854" y="1298496"/>
          <a:ext cx="5760640" cy="71200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事業所名 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6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担当者名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部署名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7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26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</a:t>
                      </a:r>
                      <a:r>
                        <a:rPr kumimoji="1" lang="ja-JP" altLang="en-US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絡 先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FAX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6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66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連絡先メールアドレス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（開催決定通知書を送信する際に使用します）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6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7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事業所ホームページのアドレス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おかやま新卒応援ハローワーク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HP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で周知する際に貴社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HP</a:t>
                      </a:r>
                      <a:r>
                        <a:rPr kumimoji="1" lang="ja-JP" altLang="en-US" sz="9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への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リンクを貼ります。</a:t>
                      </a:r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（〇を付けた上で可の場合はアドレスを記入してください。）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91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リンク　可 ・ 否 </a:t>
                      </a:r>
                      <a:r>
                        <a:rPr kumimoji="1" lang="en-US" altLang="ja-JP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(                                                                           )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624">
                <a:tc rowSpan="8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募集職種・</a:t>
                      </a:r>
                    </a:p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求人番号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　種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求人番号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4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260">
                <a:tc v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　種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求人番号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94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　種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求人番号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94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　種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求人番号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060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開催希望</a:t>
                      </a:r>
                    </a:p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　　時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月　　　日（　　）　　　　：　　～　　：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642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電源の使用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（〇を付けてください）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あり　　　　　　　　　　　なし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61814" y="399065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5870" y="876993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会社説明会実施申込書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21854" y="8550158"/>
            <a:ext cx="5184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開催</a:t>
            </a:r>
            <a:r>
              <a:rPr lang="ja-JP" altLang="en-US" sz="1600" b="1" dirty="0" smtClean="0"/>
              <a:t>日の３週間前</a:t>
            </a:r>
            <a:r>
              <a:rPr lang="ja-JP" altLang="en-US" sz="1600" b="1" smtClean="0"/>
              <a:t>まで</a:t>
            </a:r>
            <a:r>
              <a:rPr lang="ja-JP" altLang="en-US" sz="1600" b="1" smtClean="0"/>
              <a:t>にメールで</a:t>
            </a:r>
            <a:r>
              <a:rPr lang="ja-JP" altLang="en-US" sz="1600" b="1" dirty="0" smtClean="0"/>
              <a:t>提出をお願いします。</a:t>
            </a:r>
            <a:endParaRPr lang="en-US" altLang="ja-JP" sz="1050" b="1" dirty="0" smtClean="0"/>
          </a:p>
        </p:txBody>
      </p:sp>
    </p:spTree>
    <p:extLst>
      <p:ext uri="{BB962C8B-B14F-4D97-AF65-F5344CB8AC3E}">
        <p14:creationId xmlns:p14="http://schemas.microsoft.com/office/powerpoint/2010/main" val="376391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210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sinnsotu</dc:creator>
  <cp:lastModifiedBy>松原安音</cp:lastModifiedBy>
  <cp:revision>65</cp:revision>
  <cp:lastPrinted>2018-02-07T05:55:18Z</cp:lastPrinted>
  <dcterms:created xsi:type="dcterms:W3CDTF">2018-02-05T05:42:32Z</dcterms:created>
  <dcterms:modified xsi:type="dcterms:W3CDTF">2023-04-12T02:30:08Z</dcterms:modified>
</cp:coreProperties>
</file>