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sldIdLst>
    <p:sldId id="268" r:id="rId2"/>
    <p:sldId id="269" r:id="rId3"/>
  </p:sldIdLst>
  <p:sldSz cx="6858000" cy="9906000" type="A4"/>
  <p:notesSz cx="6635750" cy="9766300"/>
  <p:defaultTextStyle>
    <a:defPPr>
      <a:defRPr lang="ja-JP"/>
    </a:defPPr>
    <a:lvl1pPr marL="0" algn="l" defTabSz="938032" rtl="0" eaLnBrk="1" latinLnBrk="0" hangingPunct="1">
      <a:defRPr kumimoji="1" sz="1816" kern="1200">
        <a:solidFill>
          <a:schemeClr val="tx1"/>
        </a:solidFill>
        <a:latin typeface="+mn-lt"/>
        <a:ea typeface="+mn-ea"/>
        <a:cs typeface="+mn-cs"/>
      </a:defRPr>
    </a:lvl1pPr>
    <a:lvl2pPr marL="469016" algn="l" defTabSz="938032" rtl="0" eaLnBrk="1" latinLnBrk="0" hangingPunct="1">
      <a:defRPr kumimoji="1" sz="1816" kern="1200">
        <a:solidFill>
          <a:schemeClr val="tx1"/>
        </a:solidFill>
        <a:latin typeface="+mn-lt"/>
        <a:ea typeface="+mn-ea"/>
        <a:cs typeface="+mn-cs"/>
      </a:defRPr>
    </a:lvl2pPr>
    <a:lvl3pPr marL="938032" algn="l" defTabSz="938032" rtl="0" eaLnBrk="1" latinLnBrk="0" hangingPunct="1">
      <a:defRPr kumimoji="1" sz="1816" kern="1200">
        <a:solidFill>
          <a:schemeClr val="tx1"/>
        </a:solidFill>
        <a:latin typeface="+mn-lt"/>
        <a:ea typeface="+mn-ea"/>
        <a:cs typeface="+mn-cs"/>
      </a:defRPr>
    </a:lvl3pPr>
    <a:lvl4pPr marL="1407047" algn="l" defTabSz="938032" rtl="0" eaLnBrk="1" latinLnBrk="0" hangingPunct="1">
      <a:defRPr kumimoji="1" sz="1816" kern="1200">
        <a:solidFill>
          <a:schemeClr val="tx1"/>
        </a:solidFill>
        <a:latin typeface="+mn-lt"/>
        <a:ea typeface="+mn-ea"/>
        <a:cs typeface="+mn-cs"/>
      </a:defRPr>
    </a:lvl4pPr>
    <a:lvl5pPr marL="1876064" algn="l" defTabSz="938032" rtl="0" eaLnBrk="1" latinLnBrk="0" hangingPunct="1">
      <a:defRPr kumimoji="1" sz="1816" kern="1200">
        <a:solidFill>
          <a:schemeClr val="tx1"/>
        </a:solidFill>
        <a:latin typeface="+mn-lt"/>
        <a:ea typeface="+mn-ea"/>
        <a:cs typeface="+mn-cs"/>
      </a:defRPr>
    </a:lvl5pPr>
    <a:lvl6pPr marL="2345079" algn="l" defTabSz="938032" rtl="0" eaLnBrk="1" latinLnBrk="0" hangingPunct="1">
      <a:defRPr kumimoji="1" sz="1816" kern="1200">
        <a:solidFill>
          <a:schemeClr val="tx1"/>
        </a:solidFill>
        <a:latin typeface="+mn-lt"/>
        <a:ea typeface="+mn-ea"/>
        <a:cs typeface="+mn-cs"/>
      </a:defRPr>
    </a:lvl6pPr>
    <a:lvl7pPr marL="2814097" algn="l" defTabSz="938032" rtl="0" eaLnBrk="1" latinLnBrk="0" hangingPunct="1">
      <a:defRPr kumimoji="1" sz="1816" kern="1200">
        <a:solidFill>
          <a:schemeClr val="tx1"/>
        </a:solidFill>
        <a:latin typeface="+mn-lt"/>
        <a:ea typeface="+mn-ea"/>
        <a:cs typeface="+mn-cs"/>
      </a:defRPr>
    </a:lvl7pPr>
    <a:lvl8pPr marL="3283112" algn="l" defTabSz="938032" rtl="0" eaLnBrk="1" latinLnBrk="0" hangingPunct="1">
      <a:defRPr kumimoji="1" sz="1816" kern="1200">
        <a:solidFill>
          <a:schemeClr val="tx1"/>
        </a:solidFill>
        <a:latin typeface="+mn-lt"/>
        <a:ea typeface="+mn-ea"/>
        <a:cs typeface="+mn-cs"/>
      </a:defRPr>
    </a:lvl8pPr>
    <a:lvl9pPr marL="3752128" algn="l" defTabSz="938032" rtl="0" eaLnBrk="1" latinLnBrk="0" hangingPunct="1">
      <a:defRPr kumimoji="1" sz="181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4201" userDrawn="1">
          <p15:clr>
            <a:srgbClr val="A4A3A4"/>
          </p15:clr>
        </p15:guide>
        <p15:guide id="3" pos="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5968"/>
    <a:srgbClr val="FFFF00"/>
    <a:srgbClr val="0000FF"/>
    <a:srgbClr val="FFFFCC"/>
    <a:srgbClr val="FFFF99"/>
    <a:srgbClr val="E7FFFF"/>
    <a:srgbClr val="E2E2E2"/>
    <a:srgbClr val="DDDDFF"/>
    <a:srgbClr val="D5D5FF"/>
    <a:srgbClr val="E1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71" autoAdjust="0"/>
    <p:restoredTop sz="94152" autoAdjust="0"/>
  </p:normalViewPr>
  <p:slideViewPr>
    <p:cSldViewPr>
      <p:cViewPr varScale="1">
        <p:scale>
          <a:sx n="76" d="100"/>
          <a:sy n="76" d="100"/>
        </p:scale>
        <p:origin x="1512" y="96"/>
      </p:cViewPr>
      <p:guideLst>
        <p:guide orient="horz" pos="3120"/>
        <p:guide pos="4201"/>
        <p:guide pos="96"/>
      </p:guideLst>
    </p:cSldViewPr>
  </p:slideViewPr>
  <p:outlineViewPr>
    <p:cViewPr>
      <p:scale>
        <a:sx n="33" d="100"/>
        <a:sy n="33" d="100"/>
      </p:scale>
      <p:origin x="0" y="0"/>
    </p:cViewPr>
  </p:outlin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875285" cy="488237"/>
          </a:xfrm>
          <a:prstGeom prst="rect">
            <a:avLst/>
          </a:prstGeom>
        </p:spPr>
        <p:txBody>
          <a:bodyPr vert="horz" lIns="89556" tIns="44778" rIns="89556" bIns="44778" rtlCol="0"/>
          <a:lstStyle>
            <a:lvl1pPr algn="l">
              <a:defRPr sz="1200"/>
            </a:lvl1pPr>
          </a:lstStyle>
          <a:p>
            <a:endParaRPr kumimoji="1" lang="ja-JP" altLang="en-US"/>
          </a:p>
        </p:txBody>
      </p:sp>
      <p:sp>
        <p:nvSpPr>
          <p:cNvPr id="3" name="日付プレースホルダー 2"/>
          <p:cNvSpPr>
            <a:spLocks noGrp="1"/>
          </p:cNvSpPr>
          <p:nvPr>
            <p:ph type="dt" idx="1"/>
          </p:nvPr>
        </p:nvSpPr>
        <p:spPr>
          <a:xfrm>
            <a:off x="3758919" y="0"/>
            <a:ext cx="2875285" cy="488237"/>
          </a:xfrm>
          <a:prstGeom prst="rect">
            <a:avLst/>
          </a:prstGeom>
        </p:spPr>
        <p:txBody>
          <a:bodyPr vert="horz" lIns="89556" tIns="44778" rIns="89556" bIns="44778" rtlCol="0"/>
          <a:lstStyle>
            <a:lvl1pPr algn="r">
              <a:defRPr sz="1200"/>
            </a:lvl1pPr>
          </a:lstStyle>
          <a:p>
            <a:fld id="{7ACECEF2-7819-4615-B73A-30FD7F758142}" type="datetimeFigureOut">
              <a:rPr kumimoji="1" lang="ja-JP" altLang="en-US" smtClean="0"/>
              <a:t>2021/9/27</a:t>
            </a:fld>
            <a:endParaRPr kumimoji="1" lang="ja-JP" altLang="en-US"/>
          </a:p>
        </p:txBody>
      </p:sp>
      <p:sp>
        <p:nvSpPr>
          <p:cNvPr id="4" name="スライド イメージ プレースホルダー 3"/>
          <p:cNvSpPr>
            <a:spLocks noGrp="1" noRot="1" noChangeAspect="1"/>
          </p:cNvSpPr>
          <p:nvPr>
            <p:ph type="sldImg" idx="2"/>
          </p:nvPr>
        </p:nvSpPr>
        <p:spPr>
          <a:xfrm>
            <a:off x="2051050" y="733425"/>
            <a:ext cx="2533650" cy="3660775"/>
          </a:xfrm>
          <a:prstGeom prst="rect">
            <a:avLst/>
          </a:prstGeom>
          <a:noFill/>
          <a:ln w="12700">
            <a:solidFill>
              <a:prstClr val="black"/>
            </a:solidFill>
          </a:ln>
        </p:spPr>
        <p:txBody>
          <a:bodyPr vert="horz" lIns="89556" tIns="44778" rIns="89556" bIns="44778" rtlCol="0" anchor="ctr"/>
          <a:lstStyle/>
          <a:p>
            <a:endParaRPr lang="ja-JP" altLang="en-US"/>
          </a:p>
        </p:txBody>
      </p:sp>
      <p:sp>
        <p:nvSpPr>
          <p:cNvPr id="5" name="ノート プレースホルダー 4"/>
          <p:cNvSpPr>
            <a:spLocks noGrp="1"/>
          </p:cNvSpPr>
          <p:nvPr>
            <p:ph type="body" sz="quarter" idx="3"/>
          </p:nvPr>
        </p:nvSpPr>
        <p:spPr>
          <a:xfrm>
            <a:off x="663885" y="4639032"/>
            <a:ext cx="5307981" cy="4394133"/>
          </a:xfrm>
          <a:prstGeom prst="rect">
            <a:avLst/>
          </a:prstGeom>
        </p:spPr>
        <p:txBody>
          <a:bodyPr vert="horz" lIns="89556" tIns="44778" rIns="89556" bIns="4477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276505"/>
            <a:ext cx="2875285" cy="488236"/>
          </a:xfrm>
          <a:prstGeom prst="rect">
            <a:avLst/>
          </a:prstGeom>
        </p:spPr>
        <p:txBody>
          <a:bodyPr vert="horz" lIns="89556" tIns="44778" rIns="89556" bIns="4477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58919" y="9276505"/>
            <a:ext cx="2875285" cy="488236"/>
          </a:xfrm>
          <a:prstGeom prst="rect">
            <a:avLst/>
          </a:prstGeom>
        </p:spPr>
        <p:txBody>
          <a:bodyPr vert="horz" lIns="89556" tIns="44778" rIns="89556" bIns="44778" rtlCol="0" anchor="b"/>
          <a:lstStyle>
            <a:lvl1pPr algn="r">
              <a:defRPr sz="1200"/>
            </a:lvl1pPr>
          </a:lstStyle>
          <a:p>
            <a:fld id="{152ABEC6-2913-4F61-A86D-723B575ECA06}" type="slidenum">
              <a:rPr kumimoji="1" lang="ja-JP" altLang="en-US" smtClean="0"/>
              <a:t>‹#›</a:t>
            </a:fld>
            <a:endParaRPr kumimoji="1" lang="ja-JP" altLang="en-US"/>
          </a:p>
        </p:txBody>
      </p:sp>
    </p:spTree>
    <p:extLst>
      <p:ext uri="{BB962C8B-B14F-4D97-AF65-F5344CB8AC3E}">
        <p14:creationId xmlns:p14="http://schemas.microsoft.com/office/powerpoint/2010/main" val="2374143895"/>
      </p:ext>
    </p:extLst>
  </p:cSld>
  <p:clrMap bg1="lt1" tx1="dk1" bg2="lt2" tx2="dk2" accent1="accent1" accent2="accent2" accent3="accent3" accent4="accent4" accent5="accent5" accent6="accent6" hlink="hlink" folHlink="folHlink"/>
  <p:notesStyle>
    <a:lvl1pPr marL="0" algn="l" defTabSz="938529" rtl="0" eaLnBrk="1" latinLnBrk="0" hangingPunct="1">
      <a:defRPr kumimoji="1" sz="1243" kern="1200">
        <a:solidFill>
          <a:schemeClr val="tx1"/>
        </a:solidFill>
        <a:latin typeface="+mn-lt"/>
        <a:ea typeface="+mn-ea"/>
        <a:cs typeface="+mn-cs"/>
      </a:defRPr>
    </a:lvl1pPr>
    <a:lvl2pPr marL="469264" algn="l" defTabSz="938529" rtl="0" eaLnBrk="1" latinLnBrk="0" hangingPunct="1">
      <a:defRPr kumimoji="1" sz="1243" kern="1200">
        <a:solidFill>
          <a:schemeClr val="tx1"/>
        </a:solidFill>
        <a:latin typeface="+mn-lt"/>
        <a:ea typeface="+mn-ea"/>
        <a:cs typeface="+mn-cs"/>
      </a:defRPr>
    </a:lvl2pPr>
    <a:lvl3pPr marL="938529" algn="l" defTabSz="938529" rtl="0" eaLnBrk="1" latinLnBrk="0" hangingPunct="1">
      <a:defRPr kumimoji="1" sz="1243" kern="1200">
        <a:solidFill>
          <a:schemeClr val="tx1"/>
        </a:solidFill>
        <a:latin typeface="+mn-lt"/>
        <a:ea typeface="+mn-ea"/>
        <a:cs typeface="+mn-cs"/>
      </a:defRPr>
    </a:lvl3pPr>
    <a:lvl4pPr marL="1407793" algn="l" defTabSz="938529" rtl="0" eaLnBrk="1" latinLnBrk="0" hangingPunct="1">
      <a:defRPr kumimoji="1" sz="1243" kern="1200">
        <a:solidFill>
          <a:schemeClr val="tx1"/>
        </a:solidFill>
        <a:latin typeface="+mn-lt"/>
        <a:ea typeface="+mn-ea"/>
        <a:cs typeface="+mn-cs"/>
      </a:defRPr>
    </a:lvl4pPr>
    <a:lvl5pPr marL="1877058" algn="l" defTabSz="938529" rtl="0" eaLnBrk="1" latinLnBrk="0" hangingPunct="1">
      <a:defRPr kumimoji="1" sz="1243" kern="1200">
        <a:solidFill>
          <a:schemeClr val="tx1"/>
        </a:solidFill>
        <a:latin typeface="+mn-lt"/>
        <a:ea typeface="+mn-ea"/>
        <a:cs typeface="+mn-cs"/>
      </a:defRPr>
    </a:lvl5pPr>
    <a:lvl6pPr marL="2346322" algn="l" defTabSz="938529" rtl="0" eaLnBrk="1" latinLnBrk="0" hangingPunct="1">
      <a:defRPr kumimoji="1" sz="1243" kern="1200">
        <a:solidFill>
          <a:schemeClr val="tx1"/>
        </a:solidFill>
        <a:latin typeface="+mn-lt"/>
        <a:ea typeface="+mn-ea"/>
        <a:cs typeface="+mn-cs"/>
      </a:defRPr>
    </a:lvl6pPr>
    <a:lvl7pPr marL="2815587" algn="l" defTabSz="938529" rtl="0" eaLnBrk="1" latinLnBrk="0" hangingPunct="1">
      <a:defRPr kumimoji="1" sz="1243" kern="1200">
        <a:solidFill>
          <a:schemeClr val="tx1"/>
        </a:solidFill>
        <a:latin typeface="+mn-lt"/>
        <a:ea typeface="+mn-ea"/>
        <a:cs typeface="+mn-cs"/>
      </a:defRPr>
    </a:lvl7pPr>
    <a:lvl8pPr marL="3284851" algn="l" defTabSz="938529" rtl="0" eaLnBrk="1" latinLnBrk="0" hangingPunct="1">
      <a:defRPr kumimoji="1" sz="1243" kern="1200">
        <a:solidFill>
          <a:schemeClr val="tx1"/>
        </a:solidFill>
        <a:latin typeface="+mn-lt"/>
        <a:ea typeface="+mn-ea"/>
        <a:cs typeface="+mn-cs"/>
      </a:defRPr>
    </a:lvl8pPr>
    <a:lvl9pPr marL="3754115" algn="l" defTabSz="938529" rtl="0" eaLnBrk="1" latinLnBrk="0" hangingPunct="1">
      <a:defRPr kumimoji="1" sz="124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51050" y="733425"/>
            <a:ext cx="2533650" cy="36607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52ABEC6-2913-4F61-A86D-723B575ECA06}" type="slidenum">
              <a:rPr kumimoji="1" lang="ja-JP" altLang="en-US" smtClean="0"/>
              <a:t>1</a:t>
            </a:fld>
            <a:endParaRPr kumimoji="1" lang="ja-JP" altLang="en-US"/>
          </a:p>
        </p:txBody>
      </p:sp>
    </p:spTree>
    <p:extLst>
      <p:ext uri="{BB962C8B-B14F-4D97-AF65-F5344CB8AC3E}">
        <p14:creationId xmlns:p14="http://schemas.microsoft.com/office/powerpoint/2010/main" val="4251078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1" y="3077284"/>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613401"/>
            <a:ext cx="4800600" cy="2531534"/>
          </a:xfrm>
        </p:spPr>
        <p:txBody>
          <a:bodyPr/>
          <a:lstStyle>
            <a:lvl1pPr marL="0" indent="0" algn="ctr">
              <a:buNone/>
              <a:defRPr>
                <a:solidFill>
                  <a:schemeClr val="tx1">
                    <a:tint val="75000"/>
                  </a:schemeClr>
                </a:solidFill>
              </a:defRPr>
            </a:lvl1pPr>
            <a:lvl2pPr marL="467414" indent="0" algn="ctr">
              <a:buNone/>
              <a:defRPr>
                <a:solidFill>
                  <a:schemeClr val="tx1">
                    <a:tint val="75000"/>
                  </a:schemeClr>
                </a:solidFill>
              </a:defRPr>
            </a:lvl2pPr>
            <a:lvl3pPr marL="934830" indent="0" algn="ctr">
              <a:buNone/>
              <a:defRPr>
                <a:solidFill>
                  <a:schemeClr val="tx1">
                    <a:tint val="75000"/>
                  </a:schemeClr>
                </a:solidFill>
              </a:defRPr>
            </a:lvl3pPr>
            <a:lvl4pPr marL="1402244" indent="0" algn="ctr">
              <a:buNone/>
              <a:defRPr>
                <a:solidFill>
                  <a:schemeClr val="tx1">
                    <a:tint val="75000"/>
                  </a:schemeClr>
                </a:solidFill>
              </a:defRPr>
            </a:lvl4pPr>
            <a:lvl5pPr marL="1869659" indent="0" algn="ctr">
              <a:buNone/>
              <a:defRPr>
                <a:solidFill>
                  <a:schemeClr val="tx1">
                    <a:tint val="75000"/>
                  </a:schemeClr>
                </a:solidFill>
              </a:defRPr>
            </a:lvl5pPr>
            <a:lvl6pPr marL="2337073" indent="0" algn="ctr">
              <a:buNone/>
              <a:defRPr>
                <a:solidFill>
                  <a:schemeClr val="tx1">
                    <a:tint val="75000"/>
                  </a:schemeClr>
                </a:solidFill>
              </a:defRPr>
            </a:lvl6pPr>
            <a:lvl7pPr marL="2804489" indent="0" algn="ctr">
              <a:buNone/>
              <a:defRPr>
                <a:solidFill>
                  <a:schemeClr val="tx1">
                    <a:tint val="75000"/>
                  </a:schemeClr>
                </a:solidFill>
              </a:defRPr>
            </a:lvl7pPr>
            <a:lvl8pPr marL="3271904" indent="0" algn="ctr">
              <a:buNone/>
              <a:defRPr>
                <a:solidFill>
                  <a:schemeClr val="tx1">
                    <a:tint val="75000"/>
                  </a:schemeClr>
                </a:solidFill>
              </a:defRPr>
            </a:lvl8pPr>
            <a:lvl9pPr marL="3739319"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2021/9/27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21988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2021/9/27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73284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3"/>
            <a:ext cx="1543050" cy="845220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3" y="396703"/>
            <a:ext cx="4514850" cy="845220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2021/9/27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18069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2021/9/27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22350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6" y="6365522"/>
            <a:ext cx="5829300" cy="1967442"/>
          </a:xfrm>
        </p:spPr>
        <p:txBody>
          <a:bodyPr anchor="t"/>
          <a:lstStyle>
            <a:lvl1pPr algn="l">
              <a:defRPr sz="4095"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6" y="4198590"/>
            <a:ext cx="5829300" cy="2166936"/>
          </a:xfrm>
        </p:spPr>
        <p:txBody>
          <a:bodyPr anchor="b"/>
          <a:lstStyle>
            <a:lvl1pPr marL="0" indent="0">
              <a:buNone/>
              <a:defRPr sz="2000">
                <a:solidFill>
                  <a:schemeClr val="tx1">
                    <a:tint val="75000"/>
                  </a:schemeClr>
                </a:solidFill>
              </a:defRPr>
            </a:lvl1pPr>
            <a:lvl2pPr marL="467414" indent="0">
              <a:buNone/>
              <a:defRPr sz="1810">
                <a:solidFill>
                  <a:schemeClr val="tx1">
                    <a:tint val="75000"/>
                  </a:schemeClr>
                </a:solidFill>
              </a:defRPr>
            </a:lvl2pPr>
            <a:lvl3pPr marL="934830" indent="0">
              <a:buNone/>
              <a:defRPr sz="1714">
                <a:solidFill>
                  <a:schemeClr val="tx1">
                    <a:tint val="75000"/>
                  </a:schemeClr>
                </a:solidFill>
              </a:defRPr>
            </a:lvl3pPr>
            <a:lvl4pPr marL="1402244" indent="0">
              <a:buNone/>
              <a:defRPr sz="1429">
                <a:solidFill>
                  <a:schemeClr val="tx1">
                    <a:tint val="75000"/>
                  </a:schemeClr>
                </a:solidFill>
              </a:defRPr>
            </a:lvl4pPr>
            <a:lvl5pPr marL="1869659" indent="0">
              <a:buNone/>
              <a:defRPr sz="1429">
                <a:solidFill>
                  <a:schemeClr val="tx1">
                    <a:tint val="75000"/>
                  </a:schemeClr>
                </a:solidFill>
              </a:defRPr>
            </a:lvl5pPr>
            <a:lvl6pPr marL="2337073" indent="0">
              <a:buNone/>
              <a:defRPr sz="1429">
                <a:solidFill>
                  <a:schemeClr val="tx1">
                    <a:tint val="75000"/>
                  </a:schemeClr>
                </a:solidFill>
              </a:defRPr>
            </a:lvl6pPr>
            <a:lvl7pPr marL="2804489" indent="0">
              <a:buNone/>
              <a:defRPr sz="1429">
                <a:solidFill>
                  <a:schemeClr val="tx1">
                    <a:tint val="75000"/>
                  </a:schemeClr>
                </a:solidFill>
              </a:defRPr>
            </a:lvl7pPr>
            <a:lvl8pPr marL="3271904" indent="0">
              <a:buNone/>
              <a:defRPr sz="1429">
                <a:solidFill>
                  <a:schemeClr val="tx1">
                    <a:tint val="75000"/>
                  </a:schemeClr>
                </a:solidFill>
              </a:defRPr>
            </a:lvl8pPr>
            <a:lvl9pPr marL="3739319" indent="0">
              <a:buNone/>
              <a:defRPr sz="1429">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2021/9/27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0620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311405"/>
            <a:ext cx="3028950" cy="6537502"/>
          </a:xfrm>
        </p:spPr>
        <p:txBody>
          <a:bodyPr/>
          <a:lstStyle>
            <a:lvl1pPr>
              <a:defRPr sz="2857"/>
            </a:lvl1pPr>
            <a:lvl2pPr>
              <a:defRPr sz="2381"/>
            </a:lvl2pPr>
            <a:lvl3pPr>
              <a:defRPr sz="2000"/>
            </a:lvl3pPr>
            <a:lvl4pPr>
              <a:defRPr sz="1810"/>
            </a:lvl4pPr>
            <a:lvl5pPr>
              <a:defRPr sz="1810"/>
            </a:lvl5pPr>
            <a:lvl6pPr>
              <a:defRPr sz="1810"/>
            </a:lvl6pPr>
            <a:lvl7pPr>
              <a:defRPr sz="1810"/>
            </a:lvl7pPr>
            <a:lvl8pPr>
              <a:defRPr sz="1810"/>
            </a:lvl8pPr>
            <a:lvl9pPr>
              <a:defRPr sz="181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311405"/>
            <a:ext cx="3028950" cy="6537502"/>
          </a:xfrm>
        </p:spPr>
        <p:txBody>
          <a:bodyPr/>
          <a:lstStyle>
            <a:lvl1pPr>
              <a:defRPr sz="2857"/>
            </a:lvl1pPr>
            <a:lvl2pPr>
              <a:defRPr sz="2381"/>
            </a:lvl2pPr>
            <a:lvl3pPr>
              <a:defRPr sz="2000"/>
            </a:lvl3pPr>
            <a:lvl4pPr>
              <a:defRPr sz="1810"/>
            </a:lvl4pPr>
            <a:lvl5pPr>
              <a:defRPr sz="1810"/>
            </a:lvl5pPr>
            <a:lvl6pPr>
              <a:defRPr sz="1810"/>
            </a:lvl6pPr>
            <a:lvl7pPr>
              <a:defRPr sz="1810"/>
            </a:lvl7pPr>
            <a:lvl8pPr>
              <a:defRPr sz="1810"/>
            </a:lvl8pPr>
            <a:lvl9pPr>
              <a:defRPr sz="181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2021/9/27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90356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5" y="2217387"/>
            <a:ext cx="3030141" cy="924101"/>
          </a:xfrm>
        </p:spPr>
        <p:txBody>
          <a:bodyPr anchor="b"/>
          <a:lstStyle>
            <a:lvl1pPr marL="0" indent="0">
              <a:buNone/>
              <a:defRPr sz="2381" b="1"/>
            </a:lvl1pPr>
            <a:lvl2pPr marL="467414" indent="0">
              <a:buNone/>
              <a:defRPr sz="2000" b="1"/>
            </a:lvl2pPr>
            <a:lvl3pPr marL="934830" indent="0">
              <a:buNone/>
              <a:defRPr sz="1810" b="1"/>
            </a:lvl3pPr>
            <a:lvl4pPr marL="1402244" indent="0">
              <a:buNone/>
              <a:defRPr sz="1714" b="1"/>
            </a:lvl4pPr>
            <a:lvl5pPr marL="1869659" indent="0">
              <a:buNone/>
              <a:defRPr sz="1714" b="1"/>
            </a:lvl5pPr>
            <a:lvl6pPr marL="2337073" indent="0">
              <a:buNone/>
              <a:defRPr sz="1714" b="1"/>
            </a:lvl6pPr>
            <a:lvl7pPr marL="2804489" indent="0">
              <a:buNone/>
              <a:defRPr sz="1714" b="1"/>
            </a:lvl7pPr>
            <a:lvl8pPr marL="3271904" indent="0">
              <a:buNone/>
              <a:defRPr sz="1714" b="1"/>
            </a:lvl8pPr>
            <a:lvl9pPr marL="3739319" indent="0">
              <a:buNone/>
              <a:defRPr sz="1714"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5" y="3141486"/>
            <a:ext cx="3030141" cy="5707417"/>
          </a:xfrm>
        </p:spPr>
        <p:txBody>
          <a:bodyPr/>
          <a:lstStyle>
            <a:lvl1pPr>
              <a:defRPr sz="2381"/>
            </a:lvl1pPr>
            <a:lvl2pPr>
              <a:defRPr sz="2000"/>
            </a:lvl2pPr>
            <a:lvl3pPr>
              <a:defRPr sz="1810"/>
            </a:lvl3pPr>
            <a:lvl4pPr>
              <a:defRPr sz="1714"/>
            </a:lvl4pPr>
            <a:lvl5pPr>
              <a:defRPr sz="1714"/>
            </a:lvl5pPr>
            <a:lvl6pPr>
              <a:defRPr sz="1714"/>
            </a:lvl6pPr>
            <a:lvl7pPr>
              <a:defRPr sz="1714"/>
            </a:lvl7pPr>
            <a:lvl8pPr>
              <a:defRPr sz="1714"/>
            </a:lvl8pPr>
            <a:lvl9pPr>
              <a:defRPr sz="1714"/>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75" y="2217387"/>
            <a:ext cx="3031331" cy="924101"/>
          </a:xfrm>
        </p:spPr>
        <p:txBody>
          <a:bodyPr anchor="b"/>
          <a:lstStyle>
            <a:lvl1pPr marL="0" indent="0">
              <a:buNone/>
              <a:defRPr sz="2381" b="1"/>
            </a:lvl1pPr>
            <a:lvl2pPr marL="467414" indent="0">
              <a:buNone/>
              <a:defRPr sz="2000" b="1"/>
            </a:lvl2pPr>
            <a:lvl3pPr marL="934830" indent="0">
              <a:buNone/>
              <a:defRPr sz="1810" b="1"/>
            </a:lvl3pPr>
            <a:lvl4pPr marL="1402244" indent="0">
              <a:buNone/>
              <a:defRPr sz="1714" b="1"/>
            </a:lvl4pPr>
            <a:lvl5pPr marL="1869659" indent="0">
              <a:buNone/>
              <a:defRPr sz="1714" b="1"/>
            </a:lvl5pPr>
            <a:lvl6pPr marL="2337073" indent="0">
              <a:buNone/>
              <a:defRPr sz="1714" b="1"/>
            </a:lvl6pPr>
            <a:lvl7pPr marL="2804489" indent="0">
              <a:buNone/>
              <a:defRPr sz="1714" b="1"/>
            </a:lvl7pPr>
            <a:lvl8pPr marL="3271904" indent="0">
              <a:buNone/>
              <a:defRPr sz="1714" b="1"/>
            </a:lvl8pPr>
            <a:lvl9pPr marL="3739319" indent="0">
              <a:buNone/>
              <a:defRPr sz="1714"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75" y="3141486"/>
            <a:ext cx="3031331" cy="5707417"/>
          </a:xfrm>
        </p:spPr>
        <p:txBody>
          <a:bodyPr/>
          <a:lstStyle>
            <a:lvl1pPr>
              <a:defRPr sz="2381"/>
            </a:lvl1pPr>
            <a:lvl2pPr>
              <a:defRPr sz="2000"/>
            </a:lvl2pPr>
            <a:lvl3pPr>
              <a:defRPr sz="1810"/>
            </a:lvl3pPr>
            <a:lvl4pPr>
              <a:defRPr sz="1714"/>
            </a:lvl4pPr>
            <a:lvl5pPr>
              <a:defRPr sz="1714"/>
            </a:lvl5pPr>
            <a:lvl6pPr>
              <a:defRPr sz="1714"/>
            </a:lvl6pPr>
            <a:lvl7pPr>
              <a:defRPr sz="1714"/>
            </a:lvl7pPr>
            <a:lvl8pPr>
              <a:defRPr sz="1714"/>
            </a:lvl8pPr>
            <a:lvl9pPr>
              <a:defRPr sz="1714"/>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2021/9/27</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6356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2021/9/27</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7949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2021/9/27</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42499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3" y="394406"/>
            <a:ext cx="2256235" cy="1678517"/>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92" y="394408"/>
            <a:ext cx="3833813" cy="8454498"/>
          </a:xfrm>
        </p:spPr>
        <p:txBody>
          <a:bodyPr/>
          <a:lstStyle>
            <a:lvl1pPr>
              <a:defRPr sz="3238"/>
            </a:lvl1pPr>
            <a:lvl2pPr>
              <a:defRPr sz="2857"/>
            </a:lvl2pPr>
            <a:lvl3pPr>
              <a:defRPr sz="2381"/>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3" y="2072925"/>
            <a:ext cx="2256235" cy="6775980"/>
          </a:xfrm>
        </p:spPr>
        <p:txBody>
          <a:bodyPr/>
          <a:lstStyle>
            <a:lvl1pPr marL="0" indent="0">
              <a:buNone/>
              <a:defRPr sz="1429"/>
            </a:lvl1pPr>
            <a:lvl2pPr marL="467414" indent="0">
              <a:buNone/>
              <a:defRPr sz="1238"/>
            </a:lvl2pPr>
            <a:lvl3pPr marL="934830" indent="0">
              <a:buNone/>
              <a:defRPr sz="1048"/>
            </a:lvl3pPr>
            <a:lvl4pPr marL="1402244" indent="0">
              <a:buNone/>
              <a:defRPr sz="952"/>
            </a:lvl4pPr>
            <a:lvl5pPr marL="1869659" indent="0">
              <a:buNone/>
              <a:defRPr sz="952"/>
            </a:lvl5pPr>
            <a:lvl6pPr marL="2337073" indent="0">
              <a:buNone/>
              <a:defRPr sz="952"/>
            </a:lvl6pPr>
            <a:lvl7pPr marL="2804489" indent="0">
              <a:buNone/>
              <a:defRPr sz="952"/>
            </a:lvl7pPr>
            <a:lvl8pPr marL="3271904" indent="0">
              <a:buNone/>
              <a:defRPr sz="952"/>
            </a:lvl8pPr>
            <a:lvl9pPr marL="3739319" indent="0">
              <a:buNone/>
              <a:defRPr sz="952"/>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2021/9/27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41832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5" y="6934203"/>
            <a:ext cx="4114800" cy="818622"/>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5" y="885121"/>
            <a:ext cx="4114800" cy="5943600"/>
          </a:xfrm>
        </p:spPr>
        <p:txBody>
          <a:bodyPr/>
          <a:lstStyle>
            <a:lvl1pPr marL="0" indent="0">
              <a:buNone/>
              <a:defRPr sz="3238"/>
            </a:lvl1pPr>
            <a:lvl2pPr marL="467414" indent="0">
              <a:buNone/>
              <a:defRPr sz="2857"/>
            </a:lvl2pPr>
            <a:lvl3pPr marL="934830" indent="0">
              <a:buNone/>
              <a:defRPr sz="2381"/>
            </a:lvl3pPr>
            <a:lvl4pPr marL="1402244" indent="0">
              <a:buNone/>
              <a:defRPr sz="2000"/>
            </a:lvl4pPr>
            <a:lvl5pPr marL="1869659" indent="0">
              <a:buNone/>
              <a:defRPr sz="2000"/>
            </a:lvl5pPr>
            <a:lvl6pPr marL="2337073" indent="0">
              <a:buNone/>
              <a:defRPr sz="2000"/>
            </a:lvl6pPr>
            <a:lvl7pPr marL="2804489" indent="0">
              <a:buNone/>
              <a:defRPr sz="2000"/>
            </a:lvl7pPr>
            <a:lvl8pPr marL="3271904" indent="0">
              <a:buNone/>
              <a:defRPr sz="2000"/>
            </a:lvl8pPr>
            <a:lvl9pPr marL="3739319" indent="0">
              <a:buNone/>
              <a:defRPr sz="2000"/>
            </a:lvl9pPr>
          </a:lstStyle>
          <a:p>
            <a:r>
              <a:rPr kumimoji="1" lang="ja-JP" altLang="en-US" smtClean="0"/>
              <a:t>アイコンをクリックして図を追加</a:t>
            </a:r>
            <a:endParaRPr kumimoji="1" lang="ja-JP" altLang="en-US"/>
          </a:p>
        </p:txBody>
      </p:sp>
      <p:sp>
        <p:nvSpPr>
          <p:cNvPr id="4" name="テキスト プレースホルダ 3"/>
          <p:cNvSpPr>
            <a:spLocks noGrp="1"/>
          </p:cNvSpPr>
          <p:nvPr>
            <p:ph type="body" sz="half" idx="2"/>
          </p:nvPr>
        </p:nvSpPr>
        <p:spPr>
          <a:xfrm>
            <a:off x="1344215" y="7752824"/>
            <a:ext cx="4114800" cy="1162578"/>
          </a:xfrm>
        </p:spPr>
        <p:txBody>
          <a:bodyPr/>
          <a:lstStyle>
            <a:lvl1pPr marL="0" indent="0">
              <a:buNone/>
              <a:defRPr sz="1429"/>
            </a:lvl1pPr>
            <a:lvl2pPr marL="467414" indent="0">
              <a:buNone/>
              <a:defRPr sz="1238"/>
            </a:lvl2pPr>
            <a:lvl3pPr marL="934830" indent="0">
              <a:buNone/>
              <a:defRPr sz="1048"/>
            </a:lvl3pPr>
            <a:lvl4pPr marL="1402244" indent="0">
              <a:buNone/>
              <a:defRPr sz="952"/>
            </a:lvl4pPr>
            <a:lvl5pPr marL="1869659" indent="0">
              <a:buNone/>
              <a:defRPr sz="952"/>
            </a:lvl5pPr>
            <a:lvl6pPr marL="2337073" indent="0">
              <a:buNone/>
              <a:defRPr sz="952"/>
            </a:lvl6pPr>
            <a:lvl7pPr marL="2804489" indent="0">
              <a:buNone/>
              <a:defRPr sz="952"/>
            </a:lvl7pPr>
            <a:lvl8pPr marL="3271904" indent="0">
              <a:buNone/>
              <a:defRPr sz="952"/>
            </a:lvl8pPr>
            <a:lvl9pPr marL="3739319" indent="0">
              <a:buNone/>
              <a:defRPr sz="952"/>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2021/9/27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63444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3" y="396700"/>
            <a:ext cx="6172200" cy="1650999"/>
          </a:xfrm>
          <a:prstGeom prst="rect">
            <a:avLst/>
          </a:prstGeom>
        </p:spPr>
        <p:txBody>
          <a:bodyPr vert="horz" lIns="98155" tIns="49078" rIns="98155" bIns="49078"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3" y="2311405"/>
            <a:ext cx="6172200" cy="6537502"/>
          </a:xfrm>
          <a:prstGeom prst="rect">
            <a:avLst/>
          </a:prstGeom>
        </p:spPr>
        <p:txBody>
          <a:bodyPr vert="horz" lIns="98155" tIns="49078" rIns="98155" bIns="4907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3" y="9181396"/>
            <a:ext cx="1600200" cy="527403"/>
          </a:xfrm>
          <a:prstGeom prst="rect">
            <a:avLst/>
          </a:prstGeom>
        </p:spPr>
        <p:txBody>
          <a:bodyPr vert="horz" lIns="98155" tIns="49078" rIns="98155" bIns="49078" rtlCol="0" anchor="ctr"/>
          <a:lstStyle>
            <a:lvl1pPr algn="l">
              <a:defRPr sz="1238">
                <a:solidFill>
                  <a:schemeClr val="tx1">
                    <a:tint val="75000"/>
                  </a:schemeClr>
                </a:solidFill>
              </a:defRPr>
            </a:lvl1pPr>
          </a:lstStyle>
          <a:p>
            <a:pPr defTabSz="934830"/>
            <a:fld id="{2C56B299-398B-4979-9E73-E20F41E712D2}" type="datetimeFigureOut">
              <a:rPr lang="ja-JP" altLang="en-US" smtClean="0">
                <a:solidFill>
                  <a:prstClr val="black">
                    <a:tint val="75000"/>
                  </a:prstClr>
                </a:solidFill>
              </a:rPr>
              <a:pPr defTabSz="934830"/>
              <a:t>2021/9/27</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2343151" y="9181396"/>
            <a:ext cx="2171700" cy="527403"/>
          </a:xfrm>
          <a:prstGeom prst="rect">
            <a:avLst/>
          </a:prstGeom>
        </p:spPr>
        <p:txBody>
          <a:bodyPr vert="horz" lIns="98155" tIns="49078" rIns="98155" bIns="49078" rtlCol="0" anchor="ctr"/>
          <a:lstStyle>
            <a:lvl1pPr algn="ctr">
              <a:defRPr sz="1238">
                <a:solidFill>
                  <a:schemeClr val="tx1">
                    <a:tint val="75000"/>
                  </a:schemeClr>
                </a:solidFill>
              </a:defRPr>
            </a:lvl1pPr>
          </a:lstStyle>
          <a:p>
            <a:pPr defTabSz="934830"/>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4914903" y="9181396"/>
            <a:ext cx="1600200" cy="527403"/>
          </a:xfrm>
          <a:prstGeom prst="rect">
            <a:avLst/>
          </a:prstGeom>
        </p:spPr>
        <p:txBody>
          <a:bodyPr vert="horz" lIns="98155" tIns="49078" rIns="98155" bIns="49078" rtlCol="0" anchor="ctr"/>
          <a:lstStyle>
            <a:lvl1pPr algn="r">
              <a:defRPr sz="1238">
                <a:solidFill>
                  <a:schemeClr val="tx1">
                    <a:tint val="75000"/>
                  </a:schemeClr>
                </a:solidFill>
              </a:defRPr>
            </a:lvl1pPr>
          </a:lstStyle>
          <a:p>
            <a:pPr defTabSz="934830"/>
            <a:fld id="{32927FFD-3D24-4EC2-AEC8-E83A8D96C0AC}" type="slidenum">
              <a:rPr lang="ja-JP" altLang="en-US" smtClean="0">
                <a:solidFill>
                  <a:prstClr val="black">
                    <a:tint val="75000"/>
                  </a:prstClr>
                </a:solidFill>
              </a:rPr>
              <a:pPr defTabSz="934830"/>
              <a:t>‹#›</a:t>
            </a:fld>
            <a:endParaRPr lang="ja-JP" altLang="en-US">
              <a:solidFill>
                <a:prstClr val="black">
                  <a:tint val="75000"/>
                </a:prstClr>
              </a:solidFill>
            </a:endParaRPr>
          </a:p>
        </p:txBody>
      </p:sp>
    </p:spTree>
    <p:extLst>
      <p:ext uri="{BB962C8B-B14F-4D97-AF65-F5344CB8AC3E}">
        <p14:creationId xmlns:p14="http://schemas.microsoft.com/office/powerpoint/2010/main" val="35598182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34830" rtl="0" eaLnBrk="1" latinLnBrk="0" hangingPunct="1">
        <a:spcBef>
          <a:spcPct val="0"/>
        </a:spcBef>
        <a:buNone/>
        <a:defRPr kumimoji="1" sz="4572" kern="1200">
          <a:solidFill>
            <a:schemeClr val="tx1"/>
          </a:solidFill>
          <a:latin typeface="+mj-lt"/>
          <a:ea typeface="+mj-ea"/>
          <a:cs typeface="+mj-cs"/>
        </a:defRPr>
      </a:lvl1pPr>
    </p:titleStyle>
    <p:bodyStyle>
      <a:lvl1pPr marL="350561" indent="-350561" algn="l" defTabSz="934830" rtl="0" eaLnBrk="1" latinLnBrk="0" hangingPunct="1">
        <a:spcBef>
          <a:spcPct val="20000"/>
        </a:spcBef>
        <a:buFont typeface="Arial" pitchFamily="34" charset="0"/>
        <a:buChar char="•"/>
        <a:defRPr kumimoji="1" sz="3238" kern="1200">
          <a:solidFill>
            <a:schemeClr val="tx1"/>
          </a:solidFill>
          <a:latin typeface="+mn-lt"/>
          <a:ea typeface="+mn-ea"/>
          <a:cs typeface="+mn-cs"/>
        </a:defRPr>
      </a:lvl1pPr>
      <a:lvl2pPr marL="759549" indent="-292135" algn="l" defTabSz="934830" rtl="0" eaLnBrk="1" latinLnBrk="0" hangingPunct="1">
        <a:spcBef>
          <a:spcPct val="20000"/>
        </a:spcBef>
        <a:buFont typeface="Arial" pitchFamily="34" charset="0"/>
        <a:buChar char="–"/>
        <a:defRPr kumimoji="1" sz="2857" kern="1200">
          <a:solidFill>
            <a:schemeClr val="tx1"/>
          </a:solidFill>
          <a:latin typeface="+mn-lt"/>
          <a:ea typeface="+mn-ea"/>
          <a:cs typeface="+mn-cs"/>
        </a:defRPr>
      </a:lvl2pPr>
      <a:lvl3pPr marL="1168538" indent="-233708" algn="l" defTabSz="934830" rtl="0" eaLnBrk="1" latinLnBrk="0" hangingPunct="1">
        <a:spcBef>
          <a:spcPct val="20000"/>
        </a:spcBef>
        <a:buFont typeface="Arial" pitchFamily="34" charset="0"/>
        <a:buChar char="•"/>
        <a:defRPr kumimoji="1" sz="2381" kern="1200">
          <a:solidFill>
            <a:schemeClr val="tx1"/>
          </a:solidFill>
          <a:latin typeface="+mn-lt"/>
          <a:ea typeface="+mn-ea"/>
          <a:cs typeface="+mn-cs"/>
        </a:defRPr>
      </a:lvl3pPr>
      <a:lvl4pPr marL="1635953" indent="-233708" algn="l" defTabSz="93483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103368" indent="-233708" algn="l" defTabSz="93483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70782" indent="-233708" algn="l" defTabSz="93483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3038197" indent="-233708" algn="l" defTabSz="93483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505612" indent="-233708" algn="l" defTabSz="93483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973026" indent="-233708" algn="l" defTabSz="93483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34830" rtl="0" eaLnBrk="1" latinLnBrk="0" hangingPunct="1">
        <a:defRPr kumimoji="1" sz="1810" kern="1200">
          <a:solidFill>
            <a:schemeClr val="tx1"/>
          </a:solidFill>
          <a:latin typeface="+mn-lt"/>
          <a:ea typeface="+mn-ea"/>
          <a:cs typeface="+mn-cs"/>
        </a:defRPr>
      </a:lvl1pPr>
      <a:lvl2pPr marL="467414" algn="l" defTabSz="934830" rtl="0" eaLnBrk="1" latinLnBrk="0" hangingPunct="1">
        <a:defRPr kumimoji="1" sz="1810" kern="1200">
          <a:solidFill>
            <a:schemeClr val="tx1"/>
          </a:solidFill>
          <a:latin typeface="+mn-lt"/>
          <a:ea typeface="+mn-ea"/>
          <a:cs typeface="+mn-cs"/>
        </a:defRPr>
      </a:lvl2pPr>
      <a:lvl3pPr marL="934830" algn="l" defTabSz="934830" rtl="0" eaLnBrk="1" latinLnBrk="0" hangingPunct="1">
        <a:defRPr kumimoji="1" sz="1810" kern="1200">
          <a:solidFill>
            <a:schemeClr val="tx1"/>
          </a:solidFill>
          <a:latin typeface="+mn-lt"/>
          <a:ea typeface="+mn-ea"/>
          <a:cs typeface="+mn-cs"/>
        </a:defRPr>
      </a:lvl3pPr>
      <a:lvl4pPr marL="1402244" algn="l" defTabSz="934830" rtl="0" eaLnBrk="1" latinLnBrk="0" hangingPunct="1">
        <a:defRPr kumimoji="1" sz="1810" kern="1200">
          <a:solidFill>
            <a:schemeClr val="tx1"/>
          </a:solidFill>
          <a:latin typeface="+mn-lt"/>
          <a:ea typeface="+mn-ea"/>
          <a:cs typeface="+mn-cs"/>
        </a:defRPr>
      </a:lvl4pPr>
      <a:lvl5pPr marL="1869659" algn="l" defTabSz="934830" rtl="0" eaLnBrk="1" latinLnBrk="0" hangingPunct="1">
        <a:defRPr kumimoji="1" sz="1810" kern="1200">
          <a:solidFill>
            <a:schemeClr val="tx1"/>
          </a:solidFill>
          <a:latin typeface="+mn-lt"/>
          <a:ea typeface="+mn-ea"/>
          <a:cs typeface="+mn-cs"/>
        </a:defRPr>
      </a:lvl5pPr>
      <a:lvl6pPr marL="2337073" algn="l" defTabSz="934830" rtl="0" eaLnBrk="1" latinLnBrk="0" hangingPunct="1">
        <a:defRPr kumimoji="1" sz="1810" kern="1200">
          <a:solidFill>
            <a:schemeClr val="tx1"/>
          </a:solidFill>
          <a:latin typeface="+mn-lt"/>
          <a:ea typeface="+mn-ea"/>
          <a:cs typeface="+mn-cs"/>
        </a:defRPr>
      </a:lvl6pPr>
      <a:lvl7pPr marL="2804489" algn="l" defTabSz="934830" rtl="0" eaLnBrk="1" latinLnBrk="0" hangingPunct="1">
        <a:defRPr kumimoji="1" sz="1810" kern="1200">
          <a:solidFill>
            <a:schemeClr val="tx1"/>
          </a:solidFill>
          <a:latin typeface="+mn-lt"/>
          <a:ea typeface="+mn-ea"/>
          <a:cs typeface="+mn-cs"/>
        </a:defRPr>
      </a:lvl7pPr>
      <a:lvl8pPr marL="3271904" algn="l" defTabSz="934830" rtl="0" eaLnBrk="1" latinLnBrk="0" hangingPunct="1">
        <a:defRPr kumimoji="1" sz="1810" kern="1200">
          <a:solidFill>
            <a:schemeClr val="tx1"/>
          </a:solidFill>
          <a:latin typeface="+mn-lt"/>
          <a:ea typeface="+mn-ea"/>
          <a:cs typeface="+mn-cs"/>
        </a:defRPr>
      </a:lvl8pPr>
      <a:lvl9pPr marL="3739319" algn="l" defTabSz="934830" rtl="0" eaLnBrk="1" latinLnBrk="0" hangingPunct="1">
        <a:defRPr kumimoji="1" sz="181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角丸四角形 20"/>
          <p:cNvSpPr/>
          <p:nvPr/>
        </p:nvSpPr>
        <p:spPr>
          <a:xfrm>
            <a:off x="502104" y="3307103"/>
            <a:ext cx="6203590" cy="2506262"/>
          </a:xfrm>
          <a:prstGeom prst="roundRect">
            <a:avLst>
              <a:gd name="adj" fmla="val 1374"/>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84812" tIns="42407" rIns="84812" bIns="42407" rtlCol="0" anchor="ctr"/>
          <a:lstStyle/>
          <a:p>
            <a:pPr algn="ctr"/>
            <a:endParaRPr lang="ja-JP" altLang="en-US" sz="1730"/>
          </a:p>
        </p:txBody>
      </p:sp>
      <p:sp>
        <p:nvSpPr>
          <p:cNvPr id="56" name="角丸四角形 55"/>
          <p:cNvSpPr/>
          <p:nvPr/>
        </p:nvSpPr>
        <p:spPr>
          <a:xfrm>
            <a:off x="432387" y="2964193"/>
            <a:ext cx="6203590" cy="2506262"/>
          </a:xfrm>
          <a:prstGeom prst="roundRect">
            <a:avLst>
              <a:gd name="adj" fmla="val 1374"/>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lIns="84812" tIns="42407" rIns="84812" bIns="42407" rtlCol="0" anchor="ctr"/>
          <a:lstStyle/>
          <a:p>
            <a:pPr algn="ctr"/>
            <a:endParaRPr lang="ja-JP" altLang="en-US" sz="1730"/>
          </a:p>
        </p:txBody>
      </p:sp>
      <p:sp>
        <p:nvSpPr>
          <p:cNvPr id="13" name="正方形/長方形 12"/>
          <p:cNvSpPr/>
          <p:nvPr/>
        </p:nvSpPr>
        <p:spPr>
          <a:xfrm>
            <a:off x="152399" y="3237497"/>
            <a:ext cx="6553295" cy="5760551"/>
          </a:xfrm>
          <a:prstGeom prst="rect">
            <a:avLst/>
          </a:prstGeom>
        </p:spPr>
        <p:txBody>
          <a:bodyPr wrap="square">
            <a:spAutoFit/>
          </a:bodyPr>
          <a:lstStyle/>
          <a:p>
            <a:pPr>
              <a:lnSpc>
                <a:spcPts val="2500"/>
              </a:lnSpc>
            </a:pPr>
            <a:r>
              <a:rPr lang="ja-JP" altLang="en-US" sz="1600" u="sng" dirty="0">
                <a:latin typeface="メイリオ" panose="020B0604030504040204" pitchFamily="50" charset="-128"/>
                <a:ea typeface="メイリオ" panose="020B0604030504040204" pitchFamily="50" charset="-128"/>
              </a:rPr>
              <a:t>令和</a:t>
            </a:r>
            <a:r>
              <a:rPr lang="ja-JP" altLang="en-US" sz="1600" u="sng" dirty="0" smtClean="0">
                <a:latin typeface="メイリオ" panose="020B0604030504040204" pitchFamily="50" charset="-128"/>
                <a:ea typeface="メイリオ" panose="020B0604030504040204" pitchFamily="50" charset="-128"/>
              </a:rPr>
              <a:t>２年５月１日</a:t>
            </a:r>
            <a:r>
              <a:rPr lang="ja-JP" altLang="en-US" sz="1600" u="sng" dirty="0">
                <a:latin typeface="メイリオ" panose="020B0604030504040204" pitchFamily="50" charset="-128"/>
                <a:ea typeface="メイリオ" panose="020B0604030504040204" pitchFamily="50" charset="-128"/>
              </a:rPr>
              <a:t>以降</a:t>
            </a:r>
            <a:r>
              <a:rPr lang="ja-JP" altLang="en-US" sz="1600" dirty="0">
                <a:latin typeface="メイリオ" panose="020B0604030504040204" pitchFamily="50" charset="-128"/>
                <a:ea typeface="メイリオ" panose="020B0604030504040204" pitchFamily="50" charset="-128"/>
              </a:rPr>
              <a:t>に、以下の理由により離職した方</a:t>
            </a:r>
            <a:r>
              <a:rPr lang="ja-JP" altLang="en-US" sz="1600" dirty="0" smtClean="0">
                <a:latin typeface="メイリオ" panose="020B0604030504040204" pitchFamily="50" charset="-128"/>
                <a:ea typeface="メイリオ" panose="020B0604030504040204" pitchFamily="50" charset="-128"/>
              </a:rPr>
              <a:t>は「特定受給資格者」と</a:t>
            </a:r>
            <a:r>
              <a:rPr lang="ja-JP" altLang="en-US" sz="1600" dirty="0">
                <a:latin typeface="メイリオ" panose="020B0604030504040204" pitchFamily="50" charset="-128"/>
                <a:ea typeface="メイリオ" panose="020B0604030504040204" pitchFamily="50" charset="-128"/>
              </a:rPr>
              <a:t>して</a:t>
            </a:r>
            <a:r>
              <a:rPr lang="ja-JP" altLang="en-US" sz="1600" dirty="0" smtClean="0">
                <a:latin typeface="メイリオ" panose="020B0604030504040204" pitchFamily="50" charset="-128"/>
                <a:ea typeface="メイリオ" panose="020B0604030504040204" pitchFamily="50" charset="-128"/>
              </a:rPr>
              <a:t>、</a:t>
            </a:r>
            <a:endParaRPr lang="en-US" altLang="ja-JP" sz="1600" dirty="0">
              <a:latin typeface="メイリオ" panose="020B0604030504040204" pitchFamily="50" charset="-128"/>
              <a:ea typeface="メイリオ" panose="020B0604030504040204" pitchFamily="50" charset="-128"/>
            </a:endParaRPr>
          </a:p>
          <a:p>
            <a:pPr marL="396000" indent="-457200">
              <a:lnSpc>
                <a:spcPts val="2500"/>
              </a:lnSpc>
            </a:pPr>
            <a:r>
              <a:rPr lang="ja-JP" altLang="en-US" sz="1600" dirty="0" smtClean="0">
                <a:latin typeface="メイリオ" panose="020B0604030504040204" pitchFamily="50" charset="-128"/>
                <a:ea typeface="メイリオ" panose="020B0604030504040204" pitchFamily="50" charset="-128"/>
              </a:rPr>
              <a:t>　①　被保険者期間が６か月（離職以前１年間）以上あれば、基本手当の受給資格を得ることができます（通常は、被保険者期間が</a:t>
            </a:r>
            <a:r>
              <a:rPr lang="en-US" altLang="ja-JP" sz="1600" dirty="0" smtClean="0">
                <a:latin typeface="メイリオ" panose="020B0604030504040204" pitchFamily="50" charset="-128"/>
                <a:ea typeface="メイリオ" panose="020B0604030504040204" pitchFamily="50" charset="-128"/>
              </a:rPr>
              <a:t>12</a:t>
            </a:r>
            <a:r>
              <a:rPr lang="ja-JP" altLang="en-US" sz="1600" dirty="0" smtClean="0">
                <a:latin typeface="メイリオ" panose="020B0604030504040204" pitchFamily="50" charset="-128"/>
                <a:ea typeface="メイリオ" panose="020B0604030504040204" pitchFamily="50" charset="-128"/>
              </a:rPr>
              <a:t>か月以上（離職以前２年間）必要です。）。</a:t>
            </a:r>
            <a:endParaRPr lang="en-US" altLang="ja-JP" sz="1600" dirty="0" smtClean="0">
              <a:latin typeface="メイリオ" panose="020B0604030504040204" pitchFamily="50" charset="-128"/>
              <a:ea typeface="メイリオ" panose="020B0604030504040204" pitchFamily="50" charset="-128"/>
            </a:endParaRPr>
          </a:p>
          <a:p>
            <a:pPr>
              <a:lnSpc>
                <a:spcPts val="2500"/>
              </a:lnSpc>
            </a:pPr>
            <a:r>
              <a:rPr lang="ja-JP" altLang="en-US" sz="1600" dirty="0" smtClean="0">
                <a:latin typeface="メイリオ" panose="020B0604030504040204" pitchFamily="50" charset="-128"/>
                <a:ea typeface="メイリオ" panose="020B0604030504040204" pitchFamily="50" charset="-128"/>
              </a:rPr>
              <a:t>　②　基本手当の所定給付日数が手厚くなる場合があります</a:t>
            </a:r>
            <a:r>
              <a:rPr lang="ja-JP" altLang="en-US" sz="1200" dirty="0" smtClean="0">
                <a:latin typeface="メイリオ" panose="020B0604030504040204" pitchFamily="50" charset="-128"/>
                <a:ea typeface="メイリオ" panose="020B0604030504040204" pitchFamily="50" charset="-128"/>
              </a:rPr>
              <a:t>（注）</a:t>
            </a:r>
            <a:r>
              <a:rPr lang="ja-JP" altLang="en-US" sz="1600" dirty="0" smtClean="0">
                <a:latin typeface="メイリオ" panose="020B0604030504040204" pitchFamily="50" charset="-128"/>
                <a:ea typeface="メイリオ" panose="020B0604030504040204" pitchFamily="50" charset="-128"/>
              </a:rPr>
              <a:t>。</a:t>
            </a:r>
            <a:endParaRPr lang="en-US" altLang="ja-JP" sz="1600" dirty="0" smtClean="0">
              <a:latin typeface="メイリオ" panose="020B0604030504040204" pitchFamily="50" charset="-128"/>
              <a:ea typeface="メイリオ" panose="020B0604030504040204" pitchFamily="50" charset="-128"/>
            </a:endParaRPr>
          </a:p>
          <a:p>
            <a:pPr>
              <a:lnSpc>
                <a:spcPts val="600"/>
              </a:lnSpc>
            </a:pPr>
            <a:endParaRPr lang="en-US" altLang="ja-JP" sz="1600" dirty="0" smtClean="0">
              <a:latin typeface="メイリオ" panose="020B0604030504040204" pitchFamily="50" charset="-128"/>
              <a:ea typeface="メイリオ" panose="020B0604030504040204" pitchFamily="50" charset="-128"/>
            </a:endParaRPr>
          </a:p>
          <a:p>
            <a:pPr marL="432000" indent="-457200">
              <a:lnSpc>
                <a:spcPts val="2000"/>
              </a:lnSpc>
            </a:pPr>
            <a:r>
              <a:rPr lang="ja-JP" altLang="en-US" sz="1200" dirty="0" smtClean="0">
                <a:latin typeface="メイリオ" panose="020B0604030504040204" pitchFamily="50" charset="-128"/>
                <a:ea typeface="メイリオ" panose="020B0604030504040204" pitchFamily="50" charset="-128"/>
              </a:rPr>
              <a:t>（注）受給資格に係る離職理由、年齢、被保険者であった期間（加入期間）に基づき基本手当の所定給付日数が決定されます。被保険者であった期間（加入期間）が短い場合など、特定受給資格者以外の通常の離職者と所定給付日数が変わらないこともあります。</a:t>
            </a:r>
            <a:endParaRPr lang="en-US" altLang="ja-JP" sz="1200" dirty="0" smtClean="0">
              <a:latin typeface="メイリオ" panose="020B0604030504040204" pitchFamily="50" charset="-128"/>
              <a:ea typeface="メイリオ" panose="020B0604030504040204" pitchFamily="50" charset="-128"/>
            </a:endParaRPr>
          </a:p>
          <a:p>
            <a:pPr>
              <a:lnSpc>
                <a:spcPts val="1500"/>
              </a:lnSpc>
            </a:pPr>
            <a:endParaRPr lang="en-US" altLang="ja-JP" sz="1600" dirty="0">
              <a:latin typeface="メイリオ" panose="020B0604030504040204" pitchFamily="50" charset="-128"/>
              <a:ea typeface="メイリオ" panose="020B0604030504040204" pitchFamily="50" charset="-128"/>
            </a:endParaRPr>
          </a:p>
          <a:p>
            <a:pPr>
              <a:lnSpc>
                <a:spcPct val="150000"/>
              </a:lnSpc>
            </a:pPr>
            <a:r>
              <a:rPr lang="ja-JP" altLang="en-US" sz="1800" dirty="0" smtClean="0">
                <a:latin typeface="メイリオ" panose="020B0604030504040204" pitchFamily="50" charset="-128"/>
                <a:ea typeface="メイリオ" panose="020B0604030504040204" pitchFamily="50" charset="-128"/>
              </a:rPr>
              <a:t>＜「特定受給資格者」となる場合＞</a:t>
            </a:r>
            <a:endParaRPr lang="en-US" altLang="ja-JP" sz="1800" dirty="0" smtClean="0">
              <a:latin typeface="メイリオ" panose="020B0604030504040204" pitchFamily="50" charset="-128"/>
              <a:ea typeface="メイリオ" panose="020B0604030504040204" pitchFamily="50" charset="-128"/>
            </a:endParaRPr>
          </a:p>
          <a:p>
            <a:pPr marL="205718" indent="-435437">
              <a:lnSpc>
                <a:spcPts val="900"/>
              </a:lnSpc>
            </a:pPr>
            <a:endParaRPr lang="en-US" altLang="ja-JP" sz="1000" dirty="0" smtClean="0">
              <a:latin typeface="メイリオ" panose="020B0604030504040204" pitchFamily="50" charset="-128"/>
              <a:ea typeface="メイリオ" panose="020B0604030504040204" pitchFamily="50" charset="-128"/>
            </a:endParaRPr>
          </a:p>
          <a:p>
            <a:pPr marL="205718" indent="-435437">
              <a:lnSpc>
                <a:spcPct val="125000"/>
              </a:lnSpc>
            </a:pPr>
            <a:r>
              <a:rPr lang="ja-JP" altLang="en-US" sz="1800" dirty="0" smtClean="0">
                <a:latin typeface="メイリオ" panose="020B0604030504040204" pitchFamily="50" charset="-128"/>
                <a:ea typeface="メイリオ" panose="020B0604030504040204" pitchFamily="50" charset="-128"/>
              </a:rPr>
              <a:t>　本人</a:t>
            </a:r>
            <a:r>
              <a:rPr lang="ja-JP" altLang="en-US" sz="1800" dirty="0">
                <a:latin typeface="メイリオ" panose="020B0604030504040204" pitchFamily="50" charset="-128"/>
                <a:ea typeface="メイリオ" panose="020B0604030504040204" pitchFamily="50" charset="-128"/>
              </a:rPr>
              <a:t>の職場で感染者が発生した</a:t>
            </a:r>
            <a:r>
              <a:rPr lang="ja-JP" altLang="en-US" sz="1800" dirty="0" smtClean="0">
                <a:latin typeface="メイリオ" panose="020B0604030504040204" pitchFamily="50" charset="-128"/>
                <a:ea typeface="メイリオ" panose="020B0604030504040204" pitchFamily="50" charset="-128"/>
              </a:rPr>
              <a:t>こと、または本人もしく</a:t>
            </a:r>
            <a:r>
              <a:rPr lang="ja-JP" altLang="en-US" sz="1800" dirty="0">
                <a:latin typeface="メイリオ" panose="020B0604030504040204" pitchFamily="50" charset="-128"/>
                <a:ea typeface="メイリオ" panose="020B0604030504040204" pitchFamily="50" charset="-128"/>
              </a:rPr>
              <a:t>は同居の家族が基礎疾患を有すること、妊娠中である</a:t>
            </a:r>
            <a:r>
              <a:rPr lang="ja-JP" altLang="en-US" sz="1800" dirty="0" smtClean="0">
                <a:latin typeface="メイリオ" panose="020B0604030504040204" pitchFamily="50" charset="-128"/>
                <a:ea typeface="メイリオ" panose="020B0604030504040204" pitchFamily="50" charset="-128"/>
              </a:rPr>
              <a:t>こともしく</a:t>
            </a:r>
            <a:r>
              <a:rPr lang="ja-JP" altLang="en-US" sz="1800" dirty="0">
                <a:latin typeface="メイリオ" panose="020B0604030504040204" pitchFamily="50" charset="-128"/>
                <a:ea typeface="メイリオ" panose="020B0604030504040204" pitchFamily="50" charset="-128"/>
              </a:rPr>
              <a:t>は高齢であることを理由に、感染拡大防止や重症化防止の観点から自己都合離職した</a:t>
            </a:r>
            <a:r>
              <a:rPr lang="ja-JP" altLang="en-US" sz="1800" dirty="0" smtClean="0">
                <a:latin typeface="メイリオ" panose="020B0604030504040204" pitchFamily="50" charset="-128"/>
                <a:ea typeface="メイリオ" panose="020B0604030504040204" pitchFamily="50" charset="-128"/>
              </a:rPr>
              <a:t>場合</a:t>
            </a:r>
            <a:endParaRPr lang="en-US" altLang="ja-JP" sz="1800" dirty="0" smtClean="0">
              <a:latin typeface="メイリオ" panose="020B0604030504040204" pitchFamily="50" charset="-128"/>
              <a:ea typeface="メイリオ" panose="020B0604030504040204" pitchFamily="50" charset="-128"/>
            </a:endParaRPr>
          </a:p>
          <a:p>
            <a:pPr marL="205718" indent="-435437">
              <a:lnSpc>
                <a:spcPts val="1000"/>
              </a:lnSpc>
            </a:pPr>
            <a:endParaRPr lang="en-US" altLang="ja-JP" sz="1800" dirty="0" smtClean="0">
              <a:latin typeface="メイリオ" panose="020B0604030504040204" pitchFamily="50" charset="-128"/>
              <a:ea typeface="メイリオ" panose="020B0604030504040204" pitchFamily="50" charset="-128"/>
            </a:endParaRPr>
          </a:p>
          <a:p>
            <a:pPr marL="205718" indent="-435437">
              <a:lnSpc>
                <a:spcPct val="125000"/>
              </a:lnSpc>
            </a:pPr>
            <a:r>
              <a:rPr lang="ja-JP" altLang="en-US" sz="1200" dirty="0" smtClean="0">
                <a:latin typeface="メイリオ" panose="020B0604030504040204" pitchFamily="50" charset="-128"/>
                <a:ea typeface="メイリオ" panose="020B0604030504040204" pitchFamily="50" charset="-128"/>
              </a:rPr>
              <a:t>　＊受給資格決定の手続きの際に、上記に該当するかを確認させていただきますので、</a:t>
            </a:r>
            <a:endParaRPr lang="en-US" altLang="ja-JP" sz="1200" dirty="0" smtClean="0">
              <a:latin typeface="メイリオ" panose="020B0604030504040204" pitchFamily="50" charset="-128"/>
              <a:ea typeface="メイリオ" panose="020B0604030504040204" pitchFamily="50" charset="-128"/>
            </a:endParaRPr>
          </a:p>
          <a:p>
            <a:pPr marL="205718" indent="-435437">
              <a:lnSpc>
                <a:spcPct val="125000"/>
              </a:lnSpc>
            </a:pPr>
            <a:r>
              <a:rPr lang="ja-JP" altLang="en-US" sz="1200" dirty="0" smtClean="0">
                <a:latin typeface="メイリオ" panose="020B0604030504040204" pitchFamily="50" charset="-128"/>
                <a:ea typeface="メイリオ" panose="020B0604030504040204" pitchFamily="50" charset="-128"/>
              </a:rPr>
              <a:t>　　診療の明細やお薬手帳、母子手帳等の事情を確認できる書類をご用意ください。</a:t>
            </a:r>
            <a:endParaRPr lang="en-US" altLang="ja-JP" sz="1200" dirty="0">
              <a:latin typeface="メイリオ" panose="020B0604030504040204" pitchFamily="50" charset="-128"/>
              <a:ea typeface="メイリオ" panose="020B0604030504040204" pitchFamily="50" charset="-128"/>
            </a:endParaRPr>
          </a:p>
          <a:p>
            <a:pPr marL="205718" indent="-435437"/>
            <a:endParaRPr lang="en-US" altLang="ja-JP" sz="800" dirty="0" smtClean="0">
              <a:latin typeface="メイリオ" panose="020B0604030504040204" pitchFamily="50" charset="-128"/>
              <a:ea typeface="メイリオ" panose="020B0604030504040204" pitchFamily="50" charset="-128"/>
            </a:endParaRPr>
          </a:p>
        </p:txBody>
      </p:sp>
      <p:sp>
        <p:nvSpPr>
          <p:cNvPr id="19" name="正方形/長方形 18"/>
          <p:cNvSpPr/>
          <p:nvPr/>
        </p:nvSpPr>
        <p:spPr>
          <a:xfrm>
            <a:off x="-510310" y="-4373750"/>
            <a:ext cx="6755036" cy="14288527"/>
          </a:xfrm>
          <a:prstGeom prst="rect">
            <a:avLst/>
          </a:prstGeom>
        </p:spPr>
        <p:txBody>
          <a:bodyPr wrap="square">
            <a:spAutoFit/>
          </a:bodyPr>
          <a:lstStyle/>
          <a:p>
            <a:pPr marL="272753" marR="107650" indent="-127607" algn="just">
              <a:lnSpc>
                <a:spcPts val="1429"/>
              </a:lnSpc>
            </a:pPr>
            <a:endParaRPr lang="en-US" altLang="ja-JP" sz="1905" b="1" u="sng" kern="100" dirty="0">
              <a:latin typeface="Century"/>
              <a:ea typeface="ＭＳ ゴシック"/>
              <a:cs typeface="Times New Roman"/>
            </a:endParaRPr>
          </a:p>
          <a:p>
            <a:pPr marL="272753" marR="107650" indent="-127607" algn="just">
              <a:lnSpc>
                <a:spcPts val="1429"/>
              </a:lnSpc>
            </a:pPr>
            <a:endParaRPr lang="en-US" altLang="ja-JP" sz="1905" b="1" u="sng" kern="100" dirty="0">
              <a:latin typeface="Century"/>
              <a:ea typeface="ＭＳ ゴシック"/>
              <a:cs typeface="Times New Roman"/>
            </a:endParaRPr>
          </a:p>
          <a:p>
            <a:pPr marL="272753" marR="107650" indent="-127607" algn="just">
              <a:lnSpc>
                <a:spcPts val="1429"/>
              </a:lnSpc>
            </a:pPr>
            <a:endParaRPr lang="en-US" altLang="ja-JP" sz="1905" b="1" u="sng" kern="100" dirty="0">
              <a:latin typeface="Century"/>
              <a:ea typeface="ＭＳ ゴシック"/>
              <a:cs typeface="Times New Roman"/>
            </a:endParaRPr>
          </a:p>
          <a:p>
            <a:pPr marL="272753" marR="107650" indent="-127607" algn="just">
              <a:lnSpc>
                <a:spcPts val="1429"/>
              </a:lnSpc>
            </a:pPr>
            <a:endParaRPr lang="en-US" altLang="ja-JP" sz="1905" b="1" u="sng" kern="100" dirty="0">
              <a:latin typeface="Century"/>
              <a:ea typeface="ＭＳ ゴシック"/>
              <a:cs typeface="Times New Roman"/>
            </a:endParaRPr>
          </a:p>
          <a:p>
            <a:pPr marL="272753" marR="107650" indent="-127607" algn="just">
              <a:lnSpc>
                <a:spcPts val="1429"/>
              </a:lnSpc>
            </a:pPr>
            <a:endParaRPr lang="en-US" altLang="ja-JP" sz="1905" b="1" u="sng" kern="100" dirty="0">
              <a:latin typeface="Century"/>
              <a:ea typeface="ＭＳ ゴシック"/>
              <a:cs typeface="Times New Roman"/>
            </a:endParaRPr>
          </a:p>
          <a:p>
            <a:pPr marL="272753" marR="107650" indent="-127607" algn="just">
              <a:lnSpc>
                <a:spcPts val="1429"/>
              </a:lnSpc>
            </a:pPr>
            <a:endParaRPr lang="en-US" altLang="ja-JP" sz="1905" b="1" u="sng" kern="100" dirty="0">
              <a:latin typeface="Century"/>
              <a:ea typeface="ＭＳ ゴシック"/>
              <a:cs typeface="Times New Roman"/>
            </a:endParaRPr>
          </a:p>
          <a:p>
            <a:pPr marL="272753" marR="107650" indent="-127607" algn="just">
              <a:lnSpc>
                <a:spcPts val="1429"/>
              </a:lnSpc>
            </a:pPr>
            <a:endParaRPr lang="en-US" altLang="ja-JP" sz="1905" b="1" u="sng" kern="100" dirty="0">
              <a:latin typeface="Century"/>
              <a:ea typeface="ＭＳ ゴシック"/>
              <a:cs typeface="Times New Roman"/>
            </a:endParaRPr>
          </a:p>
          <a:p>
            <a:pPr marL="272753" marR="107650" indent="-127607" algn="just">
              <a:lnSpc>
                <a:spcPts val="1429"/>
              </a:lnSpc>
            </a:pPr>
            <a:endParaRPr lang="en-US" altLang="ja-JP" sz="1905" b="1" u="sng" kern="100" dirty="0">
              <a:latin typeface="Century"/>
              <a:ea typeface="ＭＳ ゴシック"/>
              <a:cs typeface="Times New Roman"/>
            </a:endParaRPr>
          </a:p>
          <a:p>
            <a:pPr marL="272753" marR="107650" indent="-127607" algn="just">
              <a:lnSpc>
                <a:spcPts val="1429"/>
              </a:lnSpc>
            </a:pPr>
            <a:endParaRPr lang="en-US" altLang="ja-JP" sz="1905" b="1" u="sng" kern="100" dirty="0">
              <a:latin typeface="Century"/>
              <a:ea typeface="ＭＳ ゴシック"/>
              <a:cs typeface="Times New Roman"/>
            </a:endParaRPr>
          </a:p>
          <a:p>
            <a:pPr marL="272753" marR="107650" indent="-127607" algn="just">
              <a:lnSpc>
                <a:spcPts val="1429"/>
              </a:lnSpc>
            </a:pPr>
            <a:endParaRPr lang="en-US" altLang="ja-JP" sz="1905" b="1" u="sng" kern="100" dirty="0">
              <a:latin typeface="Century"/>
              <a:ea typeface="ＭＳ ゴシック"/>
              <a:cs typeface="Times New Roman"/>
            </a:endParaRPr>
          </a:p>
          <a:p>
            <a:pPr marL="272753" marR="107650" indent="-127607" algn="just">
              <a:lnSpc>
                <a:spcPts val="1429"/>
              </a:lnSpc>
            </a:pPr>
            <a:endParaRPr lang="en-US" altLang="ja-JP" sz="1905" b="1" u="sng" kern="100" dirty="0">
              <a:latin typeface="Century"/>
              <a:ea typeface="ＭＳ ゴシック"/>
              <a:cs typeface="Times New Roman"/>
            </a:endParaRPr>
          </a:p>
          <a:p>
            <a:pPr marL="272753" marR="107650" indent="-127607" algn="just">
              <a:lnSpc>
                <a:spcPts val="1429"/>
              </a:lnSpc>
            </a:pPr>
            <a:endParaRPr lang="en-US" altLang="ja-JP" sz="1905" b="1" u="sng" kern="100" dirty="0">
              <a:latin typeface="Century"/>
              <a:ea typeface="ＭＳ ゴシック"/>
              <a:cs typeface="Times New Roman"/>
            </a:endParaRPr>
          </a:p>
          <a:p>
            <a:pPr marL="272753" marR="107650" indent="-127607" algn="just">
              <a:lnSpc>
                <a:spcPts val="1429"/>
              </a:lnSpc>
            </a:pPr>
            <a:endParaRPr lang="en-US" altLang="ja-JP" sz="1905" b="1" u="sng" kern="100" dirty="0">
              <a:latin typeface="Century"/>
              <a:ea typeface="ＭＳ ゴシック"/>
              <a:cs typeface="Times New Roman"/>
            </a:endParaRPr>
          </a:p>
          <a:p>
            <a:pPr marL="315087" marR="107650" indent="-169941" algn="just">
              <a:lnSpc>
                <a:spcPts val="1429"/>
              </a:lnSpc>
            </a:pPr>
            <a:endParaRPr lang="en-US" altLang="ja-JP" sz="1905" b="1" u="dbl" kern="100" dirty="0">
              <a:latin typeface="Century"/>
              <a:ea typeface="ＭＳ ゴシック"/>
              <a:cs typeface="Times New Roman"/>
            </a:endParaRPr>
          </a:p>
          <a:p>
            <a:pPr marL="315087" marR="107650" indent="-169941" algn="just">
              <a:lnSpc>
                <a:spcPts val="1429"/>
              </a:lnSpc>
            </a:pPr>
            <a:endParaRPr lang="en-US" altLang="ja-JP" sz="1905" b="1" u="dbl" kern="100" dirty="0">
              <a:latin typeface="Century"/>
              <a:ea typeface="ＭＳ ゴシック"/>
              <a:cs typeface="Times New Roman"/>
            </a:endParaRPr>
          </a:p>
          <a:p>
            <a:pPr marL="315087" marR="107650" indent="-169941" algn="just">
              <a:lnSpc>
                <a:spcPts val="1429"/>
              </a:lnSpc>
            </a:pPr>
            <a:endParaRPr lang="en-US" altLang="ja-JP" sz="762" b="1" u="dbl" kern="100" dirty="0">
              <a:latin typeface="Century"/>
              <a:ea typeface="ＭＳ ゴシック"/>
              <a:cs typeface="Times New Roman"/>
            </a:endParaRPr>
          </a:p>
          <a:p>
            <a:pPr marL="315087" marR="107650" indent="-169941" algn="just">
              <a:lnSpc>
                <a:spcPts val="1429"/>
              </a:lnSpc>
            </a:pPr>
            <a:endParaRPr lang="en-US" altLang="ja-JP" sz="762" b="1" u="dbl" kern="100" dirty="0">
              <a:latin typeface="Century"/>
              <a:ea typeface="ＭＳ ゴシック"/>
              <a:cs typeface="Times New Roman"/>
            </a:endParaRPr>
          </a:p>
          <a:p>
            <a:pPr marL="315087" marR="107650" indent="-169941" algn="just">
              <a:lnSpc>
                <a:spcPts val="1429"/>
              </a:lnSpc>
            </a:pPr>
            <a:endParaRPr lang="en-US" altLang="ja-JP" sz="762" b="1" u="sng" kern="100" dirty="0">
              <a:latin typeface="Century"/>
              <a:ea typeface="ＭＳ ゴシック"/>
              <a:cs typeface="Times New Roman"/>
            </a:endParaRPr>
          </a:p>
          <a:p>
            <a:pPr marL="315087" marR="107650" indent="-169941" algn="just">
              <a:lnSpc>
                <a:spcPts val="1429"/>
              </a:lnSpc>
            </a:pPr>
            <a:endParaRPr lang="en-US" altLang="ja-JP" sz="762" b="1" u="sng" kern="100" dirty="0">
              <a:latin typeface="Century"/>
              <a:ea typeface="ＭＳ ゴシック"/>
              <a:cs typeface="Times New Roman"/>
            </a:endParaRPr>
          </a:p>
          <a:p>
            <a:pPr marL="315087" marR="107650" indent="-169941" algn="just">
              <a:lnSpc>
                <a:spcPts val="1429"/>
              </a:lnSpc>
            </a:pPr>
            <a:endParaRPr lang="en-US" altLang="ja-JP" sz="762" b="1" u="sng" kern="100" dirty="0">
              <a:latin typeface="Century"/>
              <a:ea typeface="ＭＳ ゴシック"/>
              <a:cs typeface="Times New Roman"/>
            </a:endParaRPr>
          </a:p>
          <a:p>
            <a:pPr marL="315087" marR="107650" indent="-169941" algn="just">
              <a:lnSpc>
                <a:spcPts val="1429"/>
              </a:lnSpc>
            </a:pPr>
            <a:endParaRPr lang="en-US" altLang="ja-JP" sz="762" b="1" u="sng" kern="100" dirty="0">
              <a:latin typeface="Century"/>
              <a:ea typeface="ＭＳ ゴシック"/>
              <a:cs typeface="Times New Roman"/>
            </a:endParaRPr>
          </a:p>
          <a:p>
            <a:pPr marL="315087" marR="107650" indent="-169941" algn="just">
              <a:lnSpc>
                <a:spcPts val="1429"/>
              </a:lnSpc>
            </a:pPr>
            <a:endParaRPr lang="en-US" altLang="ja-JP" sz="762" b="1" u="sng" kern="100" dirty="0">
              <a:latin typeface="Century"/>
              <a:ea typeface="ＭＳ ゴシック"/>
              <a:cs typeface="Times New Roman"/>
            </a:endParaRPr>
          </a:p>
          <a:p>
            <a:pPr marL="315087" marR="107650" indent="-169941" algn="just">
              <a:lnSpc>
                <a:spcPts val="1429"/>
              </a:lnSpc>
            </a:pPr>
            <a:endParaRPr lang="en-US" altLang="ja-JP" sz="762" b="1" u="sng" kern="100" dirty="0">
              <a:latin typeface="Century"/>
              <a:ea typeface="ＭＳ ゴシック"/>
              <a:cs typeface="Times New Roman"/>
            </a:endParaRPr>
          </a:p>
          <a:p>
            <a:pPr marL="315087" marR="107650" indent="-169941" algn="just">
              <a:lnSpc>
                <a:spcPts val="1429"/>
              </a:lnSpc>
            </a:pPr>
            <a:endParaRPr lang="en-US" altLang="ja-JP" sz="762" b="1" u="sng" kern="100" dirty="0">
              <a:latin typeface="Century"/>
              <a:ea typeface="ＭＳ ゴシック"/>
              <a:cs typeface="Times New Roman"/>
            </a:endParaRPr>
          </a:p>
          <a:p>
            <a:pPr marL="315087" marR="107650" indent="-169941" algn="just">
              <a:lnSpc>
                <a:spcPts val="1429"/>
              </a:lnSpc>
            </a:pPr>
            <a:endParaRPr lang="en-US" altLang="ja-JP" sz="762" b="1" u="sng" kern="100" dirty="0">
              <a:latin typeface="Century"/>
              <a:ea typeface="ＭＳ ゴシック"/>
              <a:cs typeface="Times New Roman"/>
            </a:endParaRPr>
          </a:p>
          <a:p>
            <a:pPr marL="315087" marR="107650" indent="-169941" algn="just">
              <a:lnSpc>
                <a:spcPts val="1429"/>
              </a:lnSpc>
            </a:pPr>
            <a:endParaRPr lang="en-US" altLang="ja-JP" sz="762" b="1" u="sng" kern="100" dirty="0">
              <a:latin typeface="Century"/>
              <a:ea typeface="ＭＳ ゴシック"/>
              <a:cs typeface="Times New Roman"/>
            </a:endParaRPr>
          </a:p>
          <a:p>
            <a:pPr marL="315087" marR="107650" indent="-169941" algn="just">
              <a:lnSpc>
                <a:spcPts val="1429"/>
              </a:lnSpc>
            </a:pPr>
            <a:endParaRPr lang="en-US" altLang="ja-JP" sz="762" b="1" u="sng" kern="100" dirty="0">
              <a:latin typeface="Century"/>
              <a:ea typeface="ＭＳ ゴシック"/>
              <a:cs typeface="Times New Roman"/>
            </a:endParaRPr>
          </a:p>
          <a:p>
            <a:pPr marL="315087" marR="107650" indent="-169941" algn="just">
              <a:lnSpc>
                <a:spcPts val="1429"/>
              </a:lnSpc>
            </a:pPr>
            <a:endParaRPr lang="en-US" altLang="ja-JP" sz="762" b="1" u="sng" kern="100" dirty="0">
              <a:latin typeface="Century"/>
              <a:ea typeface="ＭＳ ゴシック"/>
              <a:cs typeface="Times New Roman"/>
            </a:endParaRPr>
          </a:p>
          <a:p>
            <a:pPr marL="315087" marR="107650" indent="-169941"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endParaRPr lang="en-US" altLang="ja-JP" sz="762" b="1" u="sng" kern="100" dirty="0">
              <a:latin typeface="Century"/>
              <a:ea typeface="ＭＳ ゴシック"/>
              <a:cs typeface="Times New Roman"/>
            </a:endParaRPr>
          </a:p>
          <a:p>
            <a:pPr marL="272753" marR="107650" indent="-127607" algn="just">
              <a:lnSpc>
                <a:spcPts val="1429"/>
              </a:lnSpc>
            </a:pPr>
            <a:r>
              <a:rPr lang="en-US" altLang="ja-JP" sz="1905" b="1" kern="100" dirty="0">
                <a:latin typeface="Century"/>
                <a:ea typeface="ＭＳ ゴシック"/>
                <a:cs typeface="Times New Roman"/>
              </a:rPr>
              <a:t> </a:t>
            </a:r>
            <a:endParaRPr lang="ja-JP" altLang="ja-JP" sz="2667" kern="100" dirty="0">
              <a:latin typeface="Century"/>
              <a:ea typeface="ＭＳ ゴシック"/>
              <a:cs typeface="Times New Roman"/>
            </a:endParaRPr>
          </a:p>
          <a:p>
            <a:pPr marL="272753" marR="107650" indent="-127607" algn="just">
              <a:lnSpc>
                <a:spcPts val="1429"/>
              </a:lnSpc>
            </a:pPr>
            <a:r>
              <a:rPr lang="en-US" altLang="ja-JP" sz="1905" b="1" kern="100" dirty="0">
                <a:latin typeface="Century"/>
                <a:ea typeface="ＭＳ ゴシック"/>
                <a:cs typeface="Times New Roman"/>
              </a:rPr>
              <a:t> </a:t>
            </a:r>
            <a:endParaRPr lang="ja-JP" altLang="ja-JP" sz="2667" kern="100" dirty="0">
              <a:latin typeface="Century"/>
              <a:ea typeface="ＭＳ ゴシック"/>
              <a:cs typeface="Times New Roman"/>
            </a:endParaRPr>
          </a:p>
          <a:p>
            <a:pPr marL="272753" marR="107650" indent="-127607" algn="just">
              <a:lnSpc>
                <a:spcPts val="1429"/>
              </a:lnSpc>
            </a:pPr>
            <a:r>
              <a:rPr lang="en-US" altLang="ja-JP" sz="1905" b="1" kern="100" dirty="0">
                <a:latin typeface="Century"/>
                <a:ea typeface="ＭＳ ゴシック"/>
                <a:cs typeface="Times New Roman"/>
              </a:rPr>
              <a:t> </a:t>
            </a:r>
            <a:endParaRPr lang="ja-JP" altLang="ja-JP" sz="2667" kern="100" dirty="0">
              <a:latin typeface="Century"/>
              <a:ea typeface="ＭＳ ゴシック"/>
              <a:cs typeface="Times New Roman"/>
            </a:endParaRPr>
          </a:p>
          <a:p>
            <a:pPr marL="272753" marR="107650" indent="-127607" algn="just">
              <a:lnSpc>
                <a:spcPts val="1429"/>
              </a:lnSpc>
            </a:pPr>
            <a:r>
              <a:rPr lang="ja-JP" altLang="ja-JP" sz="1905" b="1" kern="100" dirty="0">
                <a:latin typeface="Century"/>
                <a:ea typeface="ＭＳ ゴシック"/>
                <a:cs typeface="Times New Roman"/>
              </a:rPr>
              <a:t>　 </a:t>
            </a:r>
            <a:endParaRPr lang="ja-JP" altLang="ja-JP" sz="2667" kern="100" dirty="0">
              <a:latin typeface="Century"/>
              <a:ea typeface="ＭＳ ゴシック"/>
              <a:cs typeface="Times New Roman"/>
            </a:endParaRPr>
          </a:p>
          <a:p>
            <a:pPr marL="315087" marR="107650" indent="-169941" algn="just">
              <a:lnSpc>
                <a:spcPts val="1429"/>
              </a:lnSpc>
            </a:pPr>
            <a:r>
              <a:rPr lang="en-US" altLang="ja-JP" sz="3048" b="1" kern="100" dirty="0">
                <a:latin typeface="Century"/>
                <a:ea typeface="ＭＳ ゴシック"/>
                <a:cs typeface="Times New Roman"/>
              </a:rPr>
              <a:t> </a:t>
            </a:r>
            <a:endParaRPr lang="en-US" altLang="ja-JP" sz="3048" b="1" u="dbl" kern="100" dirty="0">
              <a:latin typeface="Century"/>
              <a:ea typeface="ＭＳ ゴシック"/>
              <a:cs typeface="Times New Roman"/>
            </a:endParaRPr>
          </a:p>
          <a:p>
            <a:pPr marL="315087" marR="107650" indent="-169941" algn="just">
              <a:lnSpc>
                <a:spcPts val="1429"/>
              </a:lnSpc>
            </a:pPr>
            <a:endParaRPr lang="en-US" altLang="ja-JP" sz="3048" b="1" u="dbl" kern="100" dirty="0">
              <a:latin typeface="Century"/>
              <a:ea typeface="ＭＳ ゴシック"/>
              <a:cs typeface="Times New Roman"/>
            </a:endParaRPr>
          </a:p>
          <a:p>
            <a:pPr marL="315087" marR="107650" indent="-169941" algn="just">
              <a:lnSpc>
                <a:spcPts val="1429"/>
              </a:lnSpc>
            </a:pPr>
            <a:endParaRPr lang="en-US" altLang="ja-JP" sz="3048" b="1" u="dbl" kern="100" dirty="0">
              <a:latin typeface="Century"/>
              <a:ea typeface="ＭＳ ゴシック"/>
              <a:cs typeface="Times New Roman"/>
            </a:endParaRPr>
          </a:p>
          <a:p>
            <a:pPr marL="315087" marR="107650" indent="-169941" algn="just">
              <a:lnSpc>
                <a:spcPts val="1429"/>
              </a:lnSpc>
            </a:pPr>
            <a:endParaRPr lang="en-US" altLang="ja-JP" sz="3048" b="1" u="dbl" kern="100" dirty="0">
              <a:latin typeface="Century"/>
              <a:ea typeface="ＭＳ ゴシック"/>
              <a:cs typeface="Times New Roman"/>
            </a:endParaRPr>
          </a:p>
          <a:p>
            <a:pPr marL="315087" marR="107650" indent="-169941" algn="just">
              <a:lnSpc>
                <a:spcPts val="1429"/>
              </a:lnSpc>
            </a:pPr>
            <a:endParaRPr lang="en-US" altLang="ja-JP" sz="3048" b="1" u="dbl" kern="100" dirty="0">
              <a:latin typeface="Century"/>
              <a:ea typeface="ＭＳ ゴシック"/>
              <a:cs typeface="Times New Roman"/>
            </a:endParaRPr>
          </a:p>
          <a:p>
            <a:pPr marL="315087" marR="107650" indent="-169941" algn="just">
              <a:lnSpc>
                <a:spcPts val="1429"/>
              </a:lnSpc>
            </a:pPr>
            <a:endParaRPr lang="en-US" altLang="ja-JP" sz="3048" b="1" u="dbl" kern="100" dirty="0">
              <a:latin typeface="Century"/>
              <a:ea typeface="ＭＳ ゴシック"/>
              <a:cs typeface="Times New Roman"/>
            </a:endParaRPr>
          </a:p>
          <a:p>
            <a:pPr indent="120955">
              <a:lnSpc>
                <a:spcPts val="1429"/>
              </a:lnSpc>
            </a:pPr>
            <a:endParaRPr lang="en-US" altLang="ja-JP" sz="3048" b="1" u="dbl" kern="100" dirty="0">
              <a:latin typeface="Century"/>
              <a:ea typeface="ＭＳ ゴシック"/>
              <a:cs typeface="Times New Roman"/>
            </a:endParaRPr>
          </a:p>
          <a:p>
            <a:pPr marL="145146" marR="107650" indent="120955" algn="just">
              <a:lnSpc>
                <a:spcPts val="1524"/>
              </a:lnSpc>
            </a:pPr>
            <a:r>
              <a:rPr lang="en-US" altLang="ja-JP" sz="952" kern="100" dirty="0">
                <a:latin typeface="Century"/>
                <a:ea typeface="ＭＳ ゴシック"/>
                <a:cs typeface="Times New Roman"/>
              </a:rPr>
              <a:t> </a:t>
            </a:r>
            <a:endParaRPr lang="ja-JP" altLang="ja-JP" sz="952" kern="100" dirty="0">
              <a:latin typeface="Century"/>
              <a:ea typeface="ＭＳ ゴシック"/>
              <a:cs typeface="Times New Roman"/>
            </a:endParaRPr>
          </a:p>
        </p:txBody>
      </p:sp>
      <p:sp>
        <p:nvSpPr>
          <p:cNvPr id="14" name="AutoShape 12"/>
          <p:cNvSpPr>
            <a:spLocks noChangeArrowheads="1"/>
          </p:cNvSpPr>
          <p:nvPr/>
        </p:nvSpPr>
        <p:spPr bwMode="auto">
          <a:xfrm>
            <a:off x="-240443" y="-213470"/>
            <a:ext cx="616993" cy="477161"/>
          </a:xfrm>
          <a:prstGeom prst="roundRect">
            <a:avLst>
              <a:gd name="adj" fmla="val 50000"/>
            </a:avLst>
          </a:prstGeom>
          <a:solidFill>
            <a:srgbClr val="009944"/>
          </a:solidFill>
          <a:ln w="9525">
            <a:noFill/>
            <a:round/>
            <a:headEnd/>
            <a:tailEnd/>
          </a:ln>
        </p:spPr>
        <p:txBody>
          <a:bodyPr vert="horz" wrap="square" lIns="70496" tIns="8435" rIns="70496" bIns="8435" numCol="1" anchor="t" anchorCtr="0" compatLnSpc="1">
            <a:prstTxWarp prst="textNoShape">
              <a:avLst/>
            </a:prstTxWarp>
          </a:bodyPr>
          <a:lstStyle/>
          <a:p>
            <a:pPr defTabSz="870875">
              <a:defRPr/>
            </a:pPr>
            <a:endParaRPr lang="ja-JP" altLang="en-US" sz="1786">
              <a:solidFill>
                <a:prstClr val="black"/>
              </a:solidFill>
              <a:latin typeface="Calibri"/>
              <a:ea typeface="ＭＳ Ｐゴシック" panose="020B0600070205080204" pitchFamily="50" charset="-128"/>
            </a:endParaRPr>
          </a:p>
        </p:txBody>
      </p:sp>
      <p:pic>
        <p:nvPicPr>
          <p:cNvPr id="15" name="図 14"/>
          <p:cNvPicPr>
            <a:picLocks noChangeAspect="1" noChangeArrowheads="1"/>
          </p:cNvPicPr>
          <p:nvPr/>
        </p:nvPicPr>
        <p:blipFill>
          <a:blip r:embed="rId3" cstate="print"/>
          <a:srcRect/>
          <a:stretch>
            <a:fillRect/>
          </a:stretch>
        </p:blipFill>
        <p:spPr bwMode="auto">
          <a:xfrm>
            <a:off x="367124" y="-256622"/>
            <a:ext cx="497714" cy="506488"/>
          </a:xfrm>
          <a:prstGeom prst="rect">
            <a:avLst/>
          </a:prstGeom>
          <a:noFill/>
          <a:ln w="9525">
            <a:noFill/>
            <a:miter lim="800000"/>
            <a:headEnd/>
            <a:tailEnd/>
          </a:ln>
        </p:spPr>
      </p:pic>
      <p:sp>
        <p:nvSpPr>
          <p:cNvPr id="16" name="AutoShape 14"/>
          <p:cNvSpPr>
            <a:spLocks noChangeArrowheads="1"/>
          </p:cNvSpPr>
          <p:nvPr/>
        </p:nvSpPr>
        <p:spPr bwMode="auto">
          <a:xfrm>
            <a:off x="857442" y="-213470"/>
            <a:ext cx="6584286" cy="477161"/>
          </a:xfrm>
          <a:prstGeom prst="roundRect">
            <a:avLst>
              <a:gd name="adj" fmla="val 50000"/>
            </a:avLst>
          </a:prstGeom>
          <a:solidFill>
            <a:srgbClr val="009944"/>
          </a:solidFill>
          <a:ln w="9525">
            <a:noFill/>
            <a:round/>
            <a:headEnd/>
            <a:tailEnd/>
          </a:ln>
        </p:spPr>
        <p:txBody>
          <a:bodyPr vert="horz" wrap="square" lIns="70496" tIns="8435" rIns="70496" bIns="8435" numCol="1" anchor="t" anchorCtr="0" compatLnSpc="1">
            <a:prstTxWarp prst="textNoShape">
              <a:avLst/>
            </a:prstTxWarp>
          </a:bodyPr>
          <a:lstStyle/>
          <a:p>
            <a:pPr defTabSz="870875">
              <a:defRPr/>
            </a:pPr>
            <a:endParaRPr lang="ja-JP" altLang="en-US" sz="1786">
              <a:solidFill>
                <a:prstClr val="black"/>
              </a:solidFill>
              <a:latin typeface="Calibri"/>
              <a:ea typeface="ＭＳ Ｐゴシック" panose="020B0600070205080204" pitchFamily="50" charset="-128"/>
            </a:endParaRPr>
          </a:p>
        </p:txBody>
      </p:sp>
      <p:sp>
        <p:nvSpPr>
          <p:cNvPr id="18" name="テキスト ボックス 17"/>
          <p:cNvSpPr txBox="1"/>
          <p:nvPr/>
        </p:nvSpPr>
        <p:spPr>
          <a:xfrm>
            <a:off x="-32602" y="309262"/>
            <a:ext cx="1722580" cy="307777"/>
          </a:xfrm>
          <a:prstGeom prst="rect">
            <a:avLst/>
          </a:prstGeom>
          <a:noFill/>
        </p:spPr>
        <p:txBody>
          <a:bodyPr wrap="square" rtlCol="0">
            <a:spAutoFit/>
          </a:bodyPr>
          <a:lstStyle/>
          <a:p>
            <a:pPr defTabSz="870875">
              <a:defRPr/>
            </a:pPr>
            <a:r>
              <a:rPr lang="ja-JP" altLang="en-US" sz="1400" dirty="0">
                <a:solidFill>
                  <a:prstClr val="black"/>
                </a:solidFill>
                <a:latin typeface="メイリオ" panose="020B0604030504040204" pitchFamily="50" charset="-128"/>
                <a:ea typeface="メイリオ" panose="020B0604030504040204" pitchFamily="50" charset="-128"/>
              </a:rPr>
              <a:t>求職者の皆さまへ</a:t>
            </a:r>
          </a:p>
        </p:txBody>
      </p:sp>
      <p:sp>
        <p:nvSpPr>
          <p:cNvPr id="24" name="AutoShape 7"/>
          <p:cNvSpPr>
            <a:spLocks noChangeArrowheads="1"/>
          </p:cNvSpPr>
          <p:nvPr/>
        </p:nvSpPr>
        <p:spPr bwMode="auto">
          <a:xfrm>
            <a:off x="-590572" y="9670255"/>
            <a:ext cx="6584285" cy="476233"/>
          </a:xfrm>
          <a:prstGeom prst="roundRect">
            <a:avLst>
              <a:gd name="adj" fmla="val 50000"/>
            </a:avLst>
          </a:prstGeom>
          <a:solidFill>
            <a:srgbClr val="009944"/>
          </a:solidFill>
          <a:ln w="9525">
            <a:noFill/>
            <a:round/>
            <a:headEnd/>
            <a:tailEnd/>
          </a:ln>
        </p:spPr>
        <p:txBody>
          <a:bodyPr vert="horz" wrap="square" lIns="70496" tIns="8435" rIns="70496" bIns="8435" numCol="1" anchor="t" anchorCtr="0" compatLnSpc="1">
            <a:prstTxWarp prst="textNoShape">
              <a:avLst/>
            </a:prstTxWarp>
          </a:bodyPr>
          <a:lstStyle/>
          <a:p>
            <a:pPr defTabSz="870875">
              <a:defRPr/>
            </a:pPr>
            <a:endParaRPr lang="ja-JP" altLang="en-US" sz="1786">
              <a:solidFill>
                <a:prstClr val="black"/>
              </a:solidFill>
              <a:latin typeface="Calibri"/>
              <a:ea typeface="ＭＳ Ｐゴシック" panose="020B0600070205080204" pitchFamily="50" charset="-128"/>
            </a:endParaRPr>
          </a:p>
        </p:txBody>
      </p:sp>
      <p:pic>
        <p:nvPicPr>
          <p:cNvPr id="25" name="図 1"/>
          <p:cNvPicPr>
            <a:picLocks noChangeAspect="1" noChangeArrowheads="1"/>
          </p:cNvPicPr>
          <p:nvPr/>
        </p:nvPicPr>
        <p:blipFill>
          <a:blip r:embed="rId3" cstate="print"/>
          <a:srcRect/>
          <a:stretch>
            <a:fillRect/>
          </a:stretch>
        </p:blipFill>
        <p:spPr bwMode="auto">
          <a:xfrm rot="10800000">
            <a:off x="5939756" y="9625716"/>
            <a:ext cx="507858" cy="531402"/>
          </a:xfrm>
          <a:prstGeom prst="rect">
            <a:avLst/>
          </a:prstGeom>
          <a:noFill/>
          <a:ln w="9525">
            <a:noFill/>
            <a:miter lim="800000"/>
            <a:headEnd/>
            <a:tailEnd/>
          </a:ln>
        </p:spPr>
      </p:pic>
      <p:sp>
        <p:nvSpPr>
          <p:cNvPr id="26" name="AutoShape 9"/>
          <p:cNvSpPr>
            <a:spLocks noChangeArrowheads="1"/>
          </p:cNvSpPr>
          <p:nvPr/>
        </p:nvSpPr>
        <p:spPr bwMode="auto">
          <a:xfrm>
            <a:off x="6447614" y="9625717"/>
            <a:ext cx="616993" cy="476233"/>
          </a:xfrm>
          <a:prstGeom prst="roundRect">
            <a:avLst>
              <a:gd name="adj" fmla="val 50000"/>
            </a:avLst>
          </a:prstGeom>
          <a:solidFill>
            <a:srgbClr val="009944"/>
          </a:solidFill>
          <a:ln w="9525">
            <a:noFill/>
            <a:round/>
            <a:headEnd/>
            <a:tailEnd/>
          </a:ln>
        </p:spPr>
        <p:txBody>
          <a:bodyPr vert="horz" wrap="square" lIns="70496" tIns="8435" rIns="70496" bIns="8435" numCol="1" anchor="t" anchorCtr="0" compatLnSpc="1">
            <a:prstTxWarp prst="textNoShape">
              <a:avLst/>
            </a:prstTxWarp>
          </a:bodyPr>
          <a:lstStyle/>
          <a:p>
            <a:pPr defTabSz="870875">
              <a:defRPr/>
            </a:pPr>
            <a:endParaRPr lang="ja-JP" altLang="en-US" sz="1786">
              <a:solidFill>
                <a:prstClr val="black"/>
              </a:solidFill>
              <a:latin typeface="Calibri"/>
              <a:ea typeface="ＭＳ Ｐゴシック" panose="020B0600070205080204" pitchFamily="50" charset="-128"/>
            </a:endParaRPr>
          </a:p>
        </p:txBody>
      </p:sp>
      <p:sp>
        <p:nvSpPr>
          <p:cNvPr id="3" name="正方形/長方形 2"/>
          <p:cNvSpPr/>
          <p:nvPr/>
        </p:nvSpPr>
        <p:spPr bwMode="auto">
          <a:xfrm>
            <a:off x="8964" y="653199"/>
            <a:ext cx="6857953" cy="2337410"/>
          </a:xfrm>
          <a:prstGeom prst="rect">
            <a:avLst/>
          </a:prstGeom>
          <a:solidFill>
            <a:schemeClr val="accent5">
              <a:lumMod val="50000"/>
            </a:schemeClr>
          </a:solidFill>
          <a:ln>
            <a:noFill/>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rtlCol="0" anchor="ctr" anchorCtr="0" upright="1">
            <a:noAutofit/>
          </a:bodyPr>
          <a:lstStyle/>
          <a:p>
            <a:pPr marL="286385" marR="113030" indent="-133985" algn="just">
              <a:lnSpc>
                <a:spcPts val="1500"/>
              </a:lnSpc>
              <a:spcAft>
                <a:spcPts val="0"/>
              </a:spcAft>
            </a:pPr>
            <a:endParaRPr kumimoji="1" lang="ja-JP" altLang="en-US" sz="1200" kern="100" dirty="0">
              <a:effectLst/>
              <a:latin typeface="Century"/>
              <a:ea typeface="ＭＳ ゴシック"/>
              <a:cs typeface="Times New Roman"/>
            </a:endParaRPr>
          </a:p>
        </p:txBody>
      </p:sp>
      <p:sp>
        <p:nvSpPr>
          <p:cNvPr id="2" name="テキスト ボックス 1"/>
          <p:cNvSpPr txBox="1"/>
          <p:nvPr/>
        </p:nvSpPr>
        <p:spPr>
          <a:xfrm>
            <a:off x="8964" y="775372"/>
            <a:ext cx="6848989" cy="2277547"/>
          </a:xfrm>
          <a:prstGeom prst="rect">
            <a:avLst/>
          </a:prstGeom>
          <a:noFill/>
        </p:spPr>
        <p:txBody>
          <a:bodyPr wrap="square" rtlCol="0">
            <a:spAutoFit/>
          </a:bodyPr>
          <a:lstStyle/>
          <a:p>
            <a:pPr algn="ctr"/>
            <a:r>
              <a:rPr lang="ja-JP" altLang="en-US" sz="1600" b="1" dirty="0" smtClean="0">
                <a:solidFill>
                  <a:srgbClr val="FFFF00"/>
                </a:solidFill>
                <a:latin typeface="メイリオ" panose="020B0604030504040204" pitchFamily="50" charset="-128"/>
                <a:ea typeface="メイリオ" panose="020B0604030504040204" pitchFamily="50" charset="-128"/>
              </a:rPr>
              <a:t>新型</a:t>
            </a:r>
            <a:r>
              <a:rPr lang="ja-JP" altLang="en-US" sz="1600" b="1" dirty="0">
                <a:solidFill>
                  <a:srgbClr val="FFFF00"/>
                </a:solidFill>
                <a:latin typeface="メイリオ" panose="020B0604030504040204" pitchFamily="50" charset="-128"/>
                <a:ea typeface="メイリオ" panose="020B0604030504040204" pitchFamily="50" charset="-128"/>
              </a:rPr>
              <a:t>コロナウイルス感染症に伴う雇用保険求職者給付の</a:t>
            </a:r>
            <a:r>
              <a:rPr lang="ja-JP" altLang="en-US" sz="1600" b="1" dirty="0" smtClean="0">
                <a:solidFill>
                  <a:srgbClr val="FFFF00"/>
                </a:solidFill>
                <a:latin typeface="メイリオ" panose="020B0604030504040204" pitchFamily="50" charset="-128"/>
                <a:ea typeface="メイリオ" panose="020B0604030504040204" pitchFamily="50" charset="-128"/>
              </a:rPr>
              <a:t>特例</a:t>
            </a:r>
            <a:r>
              <a:rPr lang="ja-JP" altLang="en-US" sz="1600" b="1" dirty="0">
                <a:solidFill>
                  <a:srgbClr val="FFFF00"/>
                </a:solidFill>
                <a:latin typeface="メイリオ" panose="020B0604030504040204" pitchFamily="50" charset="-128"/>
                <a:ea typeface="メイリオ" panose="020B0604030504040204" pitchFamily="50" charset="-128"/>
              </a:rPr>
              <a:t>のお知らせ</a:t>
            </a:r>
            <a:endParaRPr lang="en-US" altLang="ja-JP" sz="1600" b="1" dirty="0">
              <a:solidFill>
                <a:srgbClr val="FFFF00"/>
              </a:solidFill>
              <a:latin typeface="メイリオ" panose="020B0604030504040204" pitchFamily="50" charset="-128"/>
              <a:ea typeface="メイリオ" panose="020B0604030504040204" pitchFamily="50" charset="-128"/>
            </a:endParaRPr>
          </a:p>
          <a:p>
            <a:endParaRPr lang="en-US" altLang="ja-JP" sz="600" b="1" dirty="0">
              <a:solidFill>
                <a:srgbClr val="FFFF00"/>
              </a:solidFill>
              <a:latin typeface="メイリオ" panose="020B0604030504040204" pitchFamily="50" charset="-128"/>
              <a:ea typeface="メイリオ" panose="020B0604030504040204" pitchFamily="50" charset="-128"/>
            </a:endParaRPr>
          </a:p>
          <a:p>
            <a:pPr>
              <a:lnSpc>
                <a:spcPct val="125000"/>
              </a:lnSpc>
            </a:pPr>
            <a:r>
              <a:rPr lang="ja-JP" altLang="en-US" sz="2400" kern="100" dirty="0">
                <a:solidFill>
                  <a:schemeClr val="bg1"/>
                </a:solidFill>
                <a:latin typeface="メイリオ" panose="020B0604030504040204" pitchFamily="50" charset="-128"/>
                <a:ea typeface="メイリオ" panose="020B0604030504040204" pitchFamily="50" charset="-128"/>
                <a:cs typeface="Times New Roman"/>
              </a:rPr>
              <a:t>新型</a:t>
            </a:r>
            <a:r>
              <a:rPr lang="ja-JP" altLang="en-US" sz="2400" kern="100" dirty="0" smtClean="0">
                <a:solidFill>
                  <a:schemeClr val="bg1"/>
                </a:solidFill>
                <a:latin typeface="メイリオ" panose="020B0604030504040204" pitchFamily="50" charset="-128"/>
                <a:ea typeface="メイリオ" panose="020B0604030504040204" pitchFamily="50" charset="-128"/>
                <a:cs typeface="Times New Roman"/>
              </a:rPr>
              <a:t>コロナウイルス感染症の感染予防を理由として、やむを得ず離職した方は「特定受給資格者」とし、基本手当の所定給付日数が手厚くなる場合があります。</a:t>
            </a:r>
            <a:endParaRPr lang="ja-JP" altLang="en-US" sz="2400" dirty="0">
              <a:solidFill>
                <a:schemeClr val="bg1"/>
              </a:solidFill>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5163245" y="8868701"/>
            <a:ext cx="1542449" cy="307777"/>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次ページあり</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1720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09662" y="385888"/>
            <a:ext cx="790498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133350" algn="l"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【確認書類について】</a:t>
            </a:r>
            <a:endParaRPr kumimoji="0" lang="en-US" altLang="ja-JP" sz="14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133350" algn="l" defTabSz="914400" rtl="0" eaLnBrk="0" fontAlgn="base" latinLnBrk="0" hangingPunct="0">
              <a:lnSpc>
                <a:spcPct val="100000"/>
              </a:lnSpc>
              <a:spcBef>
                <a:spcPct val="0"/>
              </a:spcBef>
              <a:spcAft>
                <a:spcPct val="0"/>
              </a:spcAft>
              <a:buClrTx/>
              <a:buSzTx/>
              <a:buFontTx/>
              <a:buNone/>
              <a:tabLst/>
            </a:pPr>
            <a:endParaRPr kumimoji="0" lang="en-US" altLang="ja-JP" sz="14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0" lang="ja-JP" altLang="ja-JP" sz="14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離職理由に係る申立書とそれに伴う確認書類の提出が必要となります。</a:t>
            </a:r>
            <a:endParaRPr kumimoji="0" lang="ja-JP" altLang="ja-JP" sz="600" b="0" i="0" u="none" strike="noStrike" cap="none" normalizeH="0" baseline="0" dirty="0" smtClean="0">
              <a:ln>
                <a:noFill/>
              </a:ln>
              <a:solidFill>
                <a:schemeClr val="tx1"/>
              </a:solidFill>
              <a:effectLst/>
            </a:endParaRPr>
          </a:p>
          <a:p>
            <a:pPr marL="0" marR="0" lvl="0" indent="13335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3" name="テキスト ボックス 2"/>
          <p:cNvSpPr txBox="1">
            <a:spLocks noChangeArrowheads="1"/>
          </p:cNvSpPr>
          <p:nvPr/>
        </p:nvSpPr>
        <p:spPr bwMode="auto">
          <a:xfrm>
            <a:off x="764704" y="1208584"/>
            <a:ext cx="5381488" cy="83099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（確認資料）</a:t>
            </a:r>
            <a:endParaRPr kumimoji="0" lang="ja-JP" altLang="ja-JP" sz="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感染・基礎疾患等の分かるもの（医師の診断書、診療明細書など）</a:t>
            </a:r>
            <a:endParaRPr kumimoji="0" lang="ja-JP" altLang="ja-JP" sz="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家族状況の分かるもの（世帯の住民票、母子手帳の写しなど）</a:t>
            </a:r>
            <a:endParaRPr kumimoji="0" lang="ja-JP" altLang="ja-JP" sz="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職場の感染者発生が分かるもの（事業主の証明、インターネット記事など）</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5" name="正方形/長方形 4"/>
          <p:cNvSpPr/>
          <p:nvPr/>
        </p:nvSpPr>
        <p:spPr>
          <a:xfrm>
            <a:off x="403554" y="2224247"/>
            <a:ext cx="6103788" cy="1384995"/>
          </a:xfrm>
          <a:prstGeom prst="rect">
            <a:avLst/>
          </a:prstGeom>
        </p:spPr>
        <p:txBody>
          <a:bodyPr wrap="square">
            <a:spAutoFit/>
          </a:bodyPr>
          <a:lstStyle/>
          <a:p>
            <a:pPr marL="285750" indent="-152400" algn="just">
              <a:spcAft>
                <a:spcPts val="0"/>
              </a:spcAft>
            </a:pPr>
            <a:r>
              <a:rPr lang="ja-JP" altLang="ja-JP" sz="1400" kern="100" dirty="0">
                <a:latin typeface="Century" panose="02040604050505020304" pitchFamily="18" charset="0"/>
                <a:ea typeface="HG丸ｺﾞｼｯｸM-PRO" panose="020F0600000000000000" pitchFamily="50" charset="-128"/>
                <a:cs typeface="Times New Roman" panose="02020603050405020304" pitchFamily="18" charset="0"/>
              </a:rPr>
              <a:t>〇　受給資格決定の手続きがお済みの方は、</a:t>
            </a:r>
            <a:r>
              <a:rPr lang="ja-JP" altLang="ja-JP" sz="1400" u="sng" kern="100" dirty="0">
                <a:latin typeface="Century" panose="02040604050505020304" pitchFamily="18" charset="0"/>
                <a:ea typeface="HG丸ｺﾞｼｯｸM-PRO" panose="020F0600000000000000" pitchFamily="50" charset="-128"/>
                <a:cs typeface="Times New Roman" panose="02020603050405020304" pitchFamily="18" charset="0"/>
              </a:rPr>
              <a:t>受給資格者証に申立書とそれに伴う確認資料を添付して、ハローワークにご提出ください。</a:t>
            </a:r>
            <a:endParaRPr lang="ja-JP" altLang="ja-JP" sz="1400" kern="100" dirty="0">
              <a:latin typeface="Century" panose="02040604050505020304" pitchFamily="18" charset="0"/>
              <a:ea typeface="ＭＳ 明朝" panose="02020609040205080304" pitchFamily="17" charset="-128"/>
              <a:cs typeface="Times New Roman" panose="02020603050405020304" pitchFamily="18" charset="0"/>
            </a:endParaRPr>
          </a:p>
          <a:p>
            <a:pPr indent="152400" algn="just">
              <a:spcAft>
                <a:spcPts val="0"/>
              </a:spcAft>
            </a:pPr>
            <a:r>
              <a:rPr lang="en-US" altLang="ja-JP" sz="1400" kern="100" dirty="0">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altLang="ja-JP" sz="1400" kern="100" dirty="0">
              <a:latin typeface="Century" panose="02040604050505020304" pitchFamily="18" charset="0"/>
              <a:ea typeface="ＭＳ 明朝" panose="02020609040205080304" pitchFamily="17" charset="-128"/>
              <a:cs typeface="Times New Roman" panose="02020603050405020304" pitchFamily="18" charset="0"/>
            </a:endParaRPr>
          </a:p>
          <a:p>
            <a:pPr indent="152400" algn="just">
              <a:spcAft>
                <a:spcPts val="0"/>
              </a:spcAft>
            </a:pPr>
            <a:r>
              <a:rPr lang="ja-JP" altLang="ja-JP" sz="1400" kern="100" dirty="0">
                <a:latin typeface="Century" panose="02040604050505020304" pitchFamily="18" charset="0"/>
                <a:ea typeface="HG丸ｺﾞｼｯｸM-PRO" panose="020F0600000000000000" pitchFamily="50" charset="-128"/>
                <a:cs typeface="Times New Roman" panose="02020603050405020304" pitchFamily="18" charset="0"/>
              </a:rPr>
              <a:t>〇　これから雇用保険の受給手続きをされる方は、</a:t>
            </a:r>
            <a:r>
              <a:rPr lang="ja-JP" altLang="ja-JP" sz="1400" u="sng" kern="100" dirty="0">
                <a:latin typeface="Century" panose="02040604050505020304" pitchFamily="18" charset="0"/>
                <a:ea typeface="HG丸ｺﾞｼｯｸM-PRO" panose="020F0600000000000000" pitchFamily="50" charset="-128"/>
                <a:cs typeface="Times New Roman" panose="02020603050405020304" pitchFamily="18" charset="0"/>
              </a:rPr>
              <a:t>受給資格決定に</a:t>
            </a:r>
            <a:r>
              <a:rPr lang="ja-JP" altLang="ja-JP" sz="1400" u="sng" kern="100" dirty="0" smtClean="0">
                <a:latin typeface="Century" panose="02040604050505020304" pitchFamily="18" charset="0"/>
                <a:ea typeface="HG丸ｺﾞｼｯｸM-PRO" panose="020F0600000000000000" pitchFamily="50" charset="-128"/>
                <a:cs typeface="Times New Roman" panose="02020603050405020304" pitchFamily="18" charset="0"/>
              </a:rPr>
              <a:t>必要</a:t>
            </a:r>
            <a:endParaRPr lang="en-US" altLang="ja-JP" sz="1400" u="sng" kern="100" dirty="0" smtClean="0">
              <a:latin typeface="Century" panose="02040604050505020304" pitchFamily="18" charset="0"/>
              <a:ea typeface="HG丸ｺﾞｼｯｸM-PRO" panose="020F0600000000000000" pitchFamily="50" charset="-128"/>
              <a:cs typeface="Times New Roman" panose="02020603050405020304" pitchFamily="18" charset="0"/>
            </a:endParaRPr>
          </a:p>
          <a:p>
            <a:pPr indent="152400" algn="just">
              <a:spcAft>
                <a:spcPts val="0"/>
              </a:spcAft>
            </a:pPr>
            <a:r>
              <a:rPr lang="ja-JP" altLang="en-US" sz="1400" kern="100" dirty="0" smtClean="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ja-JP" sz="1400" u="sng" kern="100" dirty="0" smtClean="0">
                <a:latin typeface="Century" panose="02040604050505020304" pitchFamily="18" charset="0"/>
                <a:ea typeface="HG丸ｺﾞｼｯｸM-PRO" panose="020F0600000000000000" pitchFamily="50" charset="-128"/>
                <a:cs typeface="Times New Roman" panose="02020603050405020304" pitchFamily="18" charset="0"/>
              </a:rPr>
              <a:t>な</a:t>
            </a:r>
            <a:r>
              <a:rPr lang="ja-JP" altLang="ja-JP" sz="1400" u="sng" kern="100" dirty="0">
                <a:latin typeface="Century" panose="02040604050505020304" pitchFamily="18" charset="0"/>
                <a:ea typeface="HG丸ｺﾞｼｯｸM-PRO" panose="020F0600000000000000" pitchFamily="50" charset="-128"/>
                <a:cs typeface="Times New Roman" panose="02020603050405020304" pitchFamily="18" charset="0"/>
              </a:rPr>
              <a:t>離職票</a:t>
            </a:r>
            <a:r>
              <a:rPr lang="ja-JP" altLang="ja-JP" sz="1400" u="sng" kern="100" dirty="0" smtClean="0">
                <a:latin typeface="Century" panose="02040604050505020304" pitchFamily="18" charset="0"/>
                <a:ea typeface="HG丸ｺﾞｼｯｸM-PRO" panose="020F0600000000000000" pitchFamily="50" charset="-128"/>
                <a:cs typeface="Times New Roman" panose="02020603050405020304" pitchFamily="18" charset="0"/>
              </a:rPr>
              <a:t>等（</a:t>
            </a:r>
            <a:r>
              <a:rPr lang="ja-JP" altLang="ja-JP" sz="1400" u="sng" kern="100" dirty="0">
                <a:latin typeface="Century" panose="02040604050505020304" pitchFamily="18" charset="0"/>
                <a:ea typeface="HG丸ｺﾞｼｯｸM-PRO" panose="020F0600000000000000" pitchFamily="50" charset="-128"/>
                <a:cs typeface="Times New Roman" panose="02020603050405020304" pitchFamily="18" charset="0"/>
              </a:rPr>
              <a:t>写真</a:t>
            </a:r>
            <a:r>
              <a:rPr lang="ja-JP" altLang="ja-JP" sz="1400" u="sng" kern="100" dirty="0" smtClean="0">
                <a:latin typeface="Century" panose="02040604050505020304" pitchFamily="18" charset="0"/>
                <a:ea typeface="HG丸ｺﾞｼｯｸM-PRO" panose="020F0600000000000000" pitchFamily="50" charset="-128"/>
                <a:cs typeface="Times New Roman" panose="02020603050405020304" pitchFamily="18" charset="0"/>
              </a:rPr>
              <a:t>・本人</a:t>
            </a:r>
            <a:r>
              <a:rPr lang="ja-JP" altLang="ja-JP" sz="1400" u="sng" kern="100" dirty="0">
                <a:latin typeface="Century" panose="02040604050505020304" pitchFamily="18" charset="0"/>
                <a:ea typeface="HG丸ｺﾞｼｯｸM-PRO" panose="020F0600000000000000" pitchFamily="50" charset="-128"/>
                <a:cs typeface="Times New Roman" panose="02020603050405020304" pitchFamily="18" charset="0"/>
              </a:rPr>
              <a:t>確認・住所確認書類など）、離職理由に</a:t>
            </a:r>
            <a:r>
              <a:rPr lang="ja-JP" altLang="ja-JP" sz="1400" u="sng" kern="100" dirty="0" smtClean="0">
                <a:latin typeface="Century" panose="02040604050505020304" pitchFamily="18" charset="0"/>
                <a:ea typeface="HG丸ｺﾞｼｯｸM-PRO" panose="020F0600000000000000" pitchFamily="50" charset="-128"/>
                <a:cs typeface="Times New Roman" panose="02020603050405020304" pitchFamily="18" charset="0"/>
              </a:rPr>
              <a:t>係る</a:t>
            </a:r>
            <a:r>
              <a:rPr lang="ja-JP" altLang="en-US" sz="1400" kern="100" dirty="0" smtClean="0">
                <a:latin typeface="Century" panose="02040604050505020304" pitchFamily="18" charset="0"/>
                <a:ea typeface="HG丸ｺﾞｼｯｸM-PRO" panose="020F0600000000000000" pitchFamily="50" charset="-128"/>
                <a:cs typeface="Times New Roman" panose="02020603050405020304" pitchFamily="18" charset="0"/>
              </a:rPr>
              <a:t>　</a:t>
            </a:r>
            <a:endParaRPr lang="en-US" altLang="ja-JP" sz="1400" kern="100" dirty="0" smtClean="0">
              <a:latin typeface="Century" panose="02040604050505020304" pitchFamily="18" charset="0"/>
              <a:ea typeface="HG丸ｺﾞｼｯｸM-PRO" panose="020F0600000000000000" pitchFamily="50" charset="-128"/>
              <a:cs typeface="Times New Roman" panose="02020603050405020304" pitchFamily="18" charset="0"/>
            </a:endParaRPr>
          </a:p>
          <a:p>
            <a:pPr indent="152400" algn="just">
              <a:spcAft>
                <a:spcPts val="0"/>
              </a:spcAft>
            </a:pPr>
            <a:r>
              <a:rPr lang="ja-JP" altLang="en-US" sz="1400" kern="100" dirty="0" smtClean="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ja-JP" sz="1400" u="sng" kern="100" dirty="0" smtClean="0">
                <a:latin typeface="Century" panose="02040604050505020304" pitchFamily="18" charset="0"/>
                <a:ea typeface="HG丸ｺﾞｼｯｸM-PRO" panose="020F0600000000000000" pitchFamily="50" charset="-128"/>
                <a:cs typeface="Times New Roman" panose="02020603050405020304" pitchFamily="18" charset="0"/>
              </a:rPr>
              <a:t>申立書</a:t>
            </a:r>
            <a:r>
              <a:rPr lang="ja-JP" altLang="ja-JP" sz="1400" u="sng" kern="100" dirty="0">
                <a:latin typeface="Century" panose="02040604050505020304" pitchFamily="18" charset="0"/>
                <a:ea typeface="HG丸ｺﾞｼｯｸM-PRO" panose="020F0600000000000000" pitchFamily="50" charset="-128"/>
                <a:cs typeface="Times New Roman" panose="02020603050405020304" pitchFamily="18" charset="0"/>
              </a:rPr>
              <a:t>、それに伴う</a:t>
            </a:r>
            <a:r>
              <a:rPr lang="ja-JP" altLang="ja-JP" sz="1400" u="sng" kern="100" dirty="0" smtClean="0">
                <a:latin typeface="Century" panose="02040604050505020304" pitchFamily="18" charset="0"/>
                <a:ea typeface="HG丸ｺﾞｼｯｸM-PRO" panose="020F0600000000000000" pitchFamily="50" charset="-128"/>
                <a:cs typeface="Times New Roman" panose="02020603050405020304" pitchFamily="18" charset="0"/>
              </a:rPr>
              <a:t>確認</a:t>
            </a:r>
            <a:r>
              <a:rPr lang="ja-JP" altLang="ja-JP" sz="1400" u="sng" kern="100" dirty="0">
                <a:latin typeface="Century" panose="02040604050505020304" pitchFamily="18" charset="0"/>
                <a:ea typeface="HG丸ｺﾞｼｯｸM-PRO" panose="020F0600000000000000" pitchFamily="50" charset="-128"/>
                <a:cs typeface="Times New Roman" panose="02020603050405020304" pitchFamily="18" charset="0"/>
              </a:rPr>
              <a:t>書類をハローワークにご提出ください。</a:t>
            </a:r>
            <a:endParaRPr lang="ja-JP" altLang="ja-JP" sz="1400" u="sng"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6" name="正方形/長方形 5"/>
          <p:cNvSpPr/>
          <p:nvPr/>
        </p:nvSpPr>
        <p:spPr>
          <a:xfrm>
            <a:off x="293502" y="4099831"/>
            <a:ext cx="6553274" cy="323165"/>
          </a:xfrm>
          <a:prstGeom prst="rect">
            <a:avLst/>
          </a:prstGeom>
        </p:spPr>
        <p:txBody>
          <a:bodyPr wrap="square">
            <a:spAutoFit/>
          </a:bodyPr>
          <a:lstStyle/>
          <a:p>
            <a:pPr algn="ctr">
              <a:spcAft>
                <a:spcPts val="0"/>
              </a:spcAft>
            </a:pPr>
            <a:r>
              <a:rPr lang="ja-JP" altLang="ja-JP" sz="1500" kern="100" dirty="0">
                <a:latin typeface="Century" panose="02040604050505020304" pitchFamily="18" charset="0"/>
                <a:ea typeface="HG丸ｺﾞｼｯｸM-PRO" panose="020F0600000000000000" pitchFamily="50" charset="-128"/>
                <a:cs typeface="Times New Roman" panose="02020603050405020304" pitchFamily="18" charset="0"/>
              </a:rPr>
              <a:t>ご不明な点は、住居所を管轄するハローワークへお問い合わせください。</a:t>
            </a:r>
            <a:endParaRPr lang="ja-JP" altLang="ja-JP" sz="15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7" name="正方形/長方形 6"/>
          <p:cNvSpPr/>
          <p:nvPr/>
        </p:nvSpPr>
        <p:spPr>
          <a:xfrm>
            <a:off x="148928" y="4723747"/>
            <a:ext cx="6358414" cy="1000274"/>
          </a:xfrm>
          <a:prstGeom prst="rect">
            <a:avLst/>
          </a:prstGeom>
        </p:spPr>
        <p:txBody>
          <a:bodyPr wrap="square">
            <a:spAutoFit/>
          </a:bodyPr>
          <a:lstStyle/>
          <a:p>
            <a:pPr marL="152400" indent="-152400" algn="just">
              <a:spcAft>
                <a:spcPts val="0"/>
              </a:spcAft>
            </a:pPr>
            <a:r>
              <a:rPr lang="ja-JP" altLang="ja-JP" sz="1500" kern="100" dirty="0">
                <a:latin typeface="Century" panose="02040604050505020304" pitchFamily="18" charset="0"/>
                <a:ea typeface="HG丸ｺﾞｼｯｸM-PRO" panose="020F0600000000000000" pitchFamily="50" charset="-128"/>
                <a:cs typeface="Times New Roman" panose="02020603050405020304" pitchFamily="18" charset="0"/>
              </a:rPr>
              <a:t>※なお、今回の事態を受けての問い合わせ等でお電話が繋がりづらいことが想定されますので、ご了承願います。</a:t>
            </a:r>
            <a:endParaRPr lang="ja-JP" altLang="ja-JP" sz="15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altLang="ja-JP" sz="1500" kern="100" dirty="0">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altLang="ja-JP" sz="1500" kern="100" dirty="0">
              <a:latin typeface="Century" panose="02040604050505020304" pitchFamily="18" charset="0"/>
              <a:ea typeface="ＭＳ 明朝" panose="02020609040205080304" pitchFamily="17" charset="-128"/>
              <a:cs typeface="Times New Roman" panose="02020603050405020304" pitchFamily="18" charset="0"/>
            </a:endParaRPr>
          </a:p>
          <a:p>
            <a:r>
              <a:rPr lang="ja-JP" altLang="ja-JP" sz="1400" dirty="0">
                <a:ea typeface="HG丸ｺﾞｼｯｸM-PRO" panose="020F0600000000000000" pitchFamily="50" charset="-128"/>
                <a:cs typeface="Times New Roman" panose="02020603050405020304" pitchFamily="18" charset="0"/>
              </a:rPr>
              <a:t>　　　　　　　　　　　　　　　　</a:t>
            </a:r>
            <a:r>
              <a:rPr lang="ja-JP" altLang="en-US" sz="1400" dirty="0" smtClean="0">
                <a:ea typeface="HG丸ｺﾞｼｯｸM-PRO" panose="020F0600000000000000" pitchFamily="50" charset="-128"/>
                <a:cs typeface="Times New Roman" panose="02020603050405020304" pitchFamily="18" charset="0"/>
              </a:rPr>
              <a:t>　　　　　　　　　　　　　　</a:t>
            </a:r>
            <a:r>
              <a:rPr lang="ja-JP" altLang="ja-JP" sz="1400" dirty="0">
                <a:ea typeface="HG丸ｺﾞｼｯｸM-PRO" panose="020F0600000000000000" pitchFamily="50" charset="-128"/>
                <a:cs typeface="Times New Roman" panose="02020603050405020304" pitchFamily="18" charset="0"/>
              </a:rPr>
              <a:t>　　以上</a:t>
            </a:r>
            <a:endParaRPr lang="ja-JP" altLang="en-US" sz="1400" dirty="0"/>
          </a:p>
        </p:txBody>
      </p:sp>
    </p:spTree>
    <p:extLst>
      <p:ext uri="{BB962C8B-B14F-4D97-AF65-F5344CB8AC3E}">
        <p14:creationId xmlns:p14="http://schemas.microsoft.com/office/powerpoint/2010/main" val="2897022624"/>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lumMod val="20000"/>
            <a:lumOff val="80000"/>
          </a:schemeClr>
        </a:solidFill>
        <a:ln>
          <a:headEnd/>
          <a:tailEnd/>
        </a:ln>
      </a:spPr>
      <a:bodyPr rot="0" vert="horz" wrap="square" lIns="91440" tIns="45720" rIns="91440" bIns="45720" anchor="ctr" anchorCtr="0" upright="1">
        <a:noAutofit/>
      </a:bodyPr>
      <a:lstStyle>
        <a:defPPr marL="286385" marR="113030" indent="-133985" algn="just">
          <a:lnSpc>
            <a:spcPts val="1500"/>
          </a:lnSpc>
          <a:spcAft>
            <a:spcPts val="0"/>
          </a:spcAft>
          <a:defRPr sz="1200" kern="100" dirty="0">
            <a:effectLst/>
            <a:latin typeface="Century"/>
            <a:ea typeface="ＭＳ ゴシック"/>
            <a:cs typeface="Times New Roman"/>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3917</TotalTime>
  <Words>568</Words>
  <Application>Microsoft Office PowerPoint</Application>
  <PresentationFormat>A4 210 x 297 mm</PresentationFormat>
  <Paragraphs>113</Paragraphs>
  <Slides>2</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HG丸ｺﾞｼｯｸM-PRO</vt:lpstr>
      <vt:lpstr>Meiryo UI</vt:lpstr>
      <vt:lpstr>ＭＳ Ｐゴシック</vt:lpstr>
      <vt:lpstr>ＭＳ ゴシック</vt:lpstr>
      <vt:lpstr>ＭＳ 明朝</vt:lpstr>
      <vt:lpstr>メイリオ</vt:lpstr>
      <vt:lpstr>Arial</vt:lpstr>
      <vt:lpstr>Calibri</vt:lpstr>
      <vt:lpstr>Century</vt:lpstr>
      <vt:lpstr>Times New Roman</vt:lpstr>
      <vt:lpstr>blank</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長屋明</cp:lastModifiedBy>
  <cp:revision>474</cp:revision>
  <cp:lastPrinted>2020-06-09T00:55:22Z</cp:lastPrinted>
  <dcterms:created xsi:type="dcterms:W3CDTF">2014-01-10T01:38:26Z</dcterms:created>
  <dcterms:modified xsi:type="dcterms:W3CDTF">2021-09-27T05:42:20Z</dcterms:modified>
</cp:coreProperties>
</file>