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新案" id="{415B162D-976A-44C7-93E0-41067EE534FC}">
          <p14:sldIdLst>
            <p14:sldId id="269"/>
          </p14:sldIdLst>
        </p14:section>
      </p14:sectionLst>
    </p:ex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FFCC"/>
    <a:srgbClr val="FF21C5"/>
    <a:srgbClr val="FF66FF"/>
    <a:srgbClr val="FF99FF"/>
    <a:srgbClr val="FFCC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01" autoAdjust="0"/>
    <p:restoredTop sz="94660"/>
  </p:normalViewPr>
  <p:slideViewPr>
    <p:cSldViewPr>
      <p:cViewPr varScale="1">
        <p:scale>
          <a:sx n="76" d="100"/>
          <a:sy n="76" d="100"/>
        </p:scale>
        <p:origin x="3660" y="10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兒島 茉由子(kojima-mayuko)" userId="dcb1abd8-b830-4410-8c80-90c22f6f9813" providerId="ADAL" clId="{69AD4A58-42F8-45B1-9E02-D698375ABEAF}"/>
    <pc:docChg chg="custSel modSld">
      <pc:chgData name="兒島 茉由子(kojima-mayuko)" userId="dcb1abd8-b830-4410-8c80-90c22f6f9813" providerId="ADAL" clId="{69AD4A58-42F8-45B1-9E02-D698375ABEAF}" dt="2023-02-08T10:58:24.021" v="1" actId="21"/>
      <pc:docMkLst>
        <pc:docMk/>
      </pc:docMkLst>
      <pc:sldChg chg="delSp modSp mod">
        <pc:chgData name="兒島 茉由子(kojima-mayuko)" userId="dcb1abd8-b830-4410-8c80-90c22f6f9813" providerId="ADAL" clId="{69AD4A58-42F8-45B1-9E02-D698375ABEAF}" dt="2023-02-08T10:58:24.021" v="1" actId="21"/>
        <pc:sldMkLst>
          <pc:docMk/>
          <pc:sldMk cId="2181376091" sldId="269"/>
        </pc:sldMkLst>
        <pc:graphicFrameChg chg="del modGraphic">
          <ac:chgData name="兒島 茉由子(kojima-mayuko)" userId="dcb1abd8-b830-4410-8c80-90c22f6f9813" providerId="ADAL" clId="{69AD4A58-42F8-45B1-9E02-D698375ABEAF}" dt="2023-02-08T10:58:24.021" v="1" actId="21"/>
          <ac:graphicFrameMkLst>
            <pc:docMk/>
            <pc:sldMk cId="2181376091" sldId="269"/>
            <ac:graphicFrameMk id="54" creationId="{6200EAFB-AB4D-44E3-8E85-F1378ACB283A}"/>
          </ac:graphicFrameMkLst>
        </pc:graphicFrameChg>
      </pc:sldChg>
    </pc:docChg>
  </pc:docChgLst>
  <pc:docChgLst>
    <pc:chgData name="安藤 誠(andou-makoto)" userId="57e46729-91a9-49a3-9011-c874c30f56e3" providerId="ADAL" clId="{301620F9-6E81-4EB3-BBC5-A8AFF075784C}"/>
    <pc:docChg chg="delSld delSection modSection">
      <pc:chgData name="安藤 誠(andou-makoto)" userId="57e46729-91a9-49a3-9011-c874c30f56e3" providerId="ADAL" clId="{301620F9-6E81-4EB3-BBC5-A8AFF075784C}" dt="2023-02-14T10:31:15.544" v="1" actId="17851"/>
      <pc:docMkLst>
        <pc:docMk/>
      </pc:docMkLst>
      <pc:sldChg chg="del">
        <pc:chgData name="安藤 誠(andou-makoto)" userId="57e46729-91a9-49a3-9011-c874c30f56e3" providerId="ADAL" clId="{301620F9-6E81-4EB3-BBC5-A8AFF075784C}" dt="2023-02-14T10:31:11.374" v="0" actId="47"/>
        <pc:sldMkLst>
          <pc:docMk/>
          <pc:sldMk cId="2367543635" sldId="260"/>
        </pc:sldMkLst>
      </pc:sldChg>
      <pc:sldChg chg="del">
        <pc:chgData name="安藤 誠(andou-makoto)" userId="57e46729-91a9-49a3-9011-c874c30f56e3" providerId="ADAL" clId="{301620F9-6E81-4EB3-BBC5-A8AFF075784C}" dt="2023-02-14T10:31:11.374" v="0" actId="47"/>
        <pc:sldMkLst>
          <pc:docMk/>
          <pc:sldMk cId="510928721" sldId="262"/>
        </pc:sldMkLst>
      </pc:sldChg>
      <pc:sldChg chg="del">
        <pc:chgData name="安藤 誠(andou-makoto)" userId="57e46729-91a9-49a3-9011-c874c30f56e3" providerId="ADAL" clId="{301620F9-6E81-4EB3-BBC5-A8AFF075784C}" dt="2023-02-14T10:31:11.374" v="0" actId="47"/>
        <pc:sldMkLst>
          <pc:docMk/>
          <pc:sldMk cId="4122679636" sldId="265"/>
        </pc:sldMkLst>
      </pc:sldChg>
      <pc:sldChg chg="del">
        <pc:chgData name="安藤 誠(andou-makoto)" userId="57e46729-91a9-49a3-9011-c874c30f56e3" providerId="ADAL" clId="{301620F9-6E81-4EB3-BBC5-A8AFF075784C}" dt="2023-02-14T10:31:11.374" v="0" actId="47"/>
        <pc:sldMkLst>
          <pc:docMk/>
          <pc:sldMk cId="4086058806" sldId="267"/>
        </pc:sldMkLst>
      </pc:sldChg>
      <pc:sldChg chg="del">
        <pc:chgData name="安藤 誠(andou-makoto)" userId="57e46729-91a9-49a3-9011-c874c30f56e3" providerId="ADAL" clId="{301620F9-6E81-4EB3-BBC5-A8AFF075784C}" dt="2023-02-14T10:31:11.374" v="0" actId="47"/>
        <pc:sldMkLst>
          <pc:docMk/>
          <pc:sldMk cId="2921578916"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2"/>
            <a:ext cx="4800600" cy="2531533"/>
          </a:xfrm>
        </p:spPr>
        <p:txBody>
          <a:bodyPr/>
          <a:lstStyle>
            <a:lvl1pPr marL="0" indent="0" algn="ctr">
              <a:buNone/>
              <a:defRPr>
                <a:solidFill>
                  <a:schemeClr val="tx1">
                    <a:tint val="75000"/>
                  </a:schemeClr>
                </a:solidFill>
              </a:defRPr>
            </a:lvl1pPr>
            <a:lvl2pPr marL="192864" indent="0" algn="ctr">
              <a:buNone/>
              <a:defRPr>
                <a:solidFill>
                  <a:schemeClr val="tx1">
                    <a:tint val="75000"/>
                  </a:schemeClr>
                </a:solidFill>
              </a:defRPr>
            </a:lvl2pPr>
            <a:lvl3pPr marL="385728" indent="0" algn="ctr">
              <a:buNone/>
              <a:defRPr>
                <a:solidFill>
                  <a:schemeClr val="tx1">
                    <a:tint val="75000"/>
                  </a:schemeClr>
                </a:solidFill>
              </a:defRPr>
            </a:lvl3pPr>
            <a:lvl4pPr marL="578592" indent="0" algn="ctr">
              <a:buNone/>
              <a:defRPr>
                <a:solidFill>
                  <a:schemeClr val="tx1">
                    <a:tint val="75000"/>
                  </a:schemeClr>
                </a:solidFill>
              </a:defRPr>
            </a:lvl4pPr>
            <a:lvl5pPr marL="771455" indent="0" algn="ctr">
              <a:buNone/>
              <a:defRPr>
                <a:solidFill>
                  <a:schemeClr val="tx1">
                    <a:tint val="75000"/>
                  </a:schemeClr>
                </a:solidFill>
              </a:defRPr>
            </a:lvl5pPr>
            <a:lvl6pPr marL="964320" indent="0" algn="ctr">
              <a:buNone/>
              <a:defRPr>
                <a:solidFill>
                  <a:schemeClr val="tx1">
                    <a:tint val="75000"/>
                  </a:schemeClr>
                </a:solidFill>
              </a:defRPr>
            </a:lvl6pPr>
            <a:lvl7pPr marL="1157183" indent="0" algn="ctr">
              <a:buNone/>
              <a:defRPr>
                <a:solidFill>
                  <a:schemeClr val="tx1">
                    <a:tint val="75000"/>
                  </a:schemeClr>
                </a:solidFill>
              </a:defRPr>
            </a:lvl7pPr>
            <a:lvl8pPr marL="1350047" indent="0" algn="ctr">
              <a:buNone/>
              <a:defRPr>
                <a:solidFill>
                  <a:schemeClr val="tx1">
                    <a:tint val="75000"/>
                  </a:schemeClr>
                </a:solidFill>
              </a:defRPr>
            </a:lvl8pPr>
            <a:lvl9pPr marL="154291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1687"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844">
                <a:solidFill>
                  <a:schemeClr val="tx1">
                    <a:tint val="75000"/>
                  </a:schemeClr>
                </a:solidFill>
              </a:defRPr>
            </a:lvl1pPr>
            <a:lvl2pPr marL="192864" indent="0">
              <a:buNone/>
              <a:defRPr sz="759">
                <a:solidFill>
                  <a:schemeClr val="tx1">
                    <a:tint val="75000"/>
                  </a:schemeClr>
                </a:solidFill>
              </a:defRPr>
            </a:lvl2pPr>
            <a:lvl3pPr marL="385728" indent="0">
              <a:buNone/>
              <a:defRPr sz="675">
                <a:solidFill>
                  <a:schemeClr val="tx1">
                    <a:tint val="75000"/>
                  </a:schemeClr>
                </a:solidFill>
              </a:defRPr>
            </a:lvl3pPr>
            <a:lvl4pPr marL="578592" indent="0">
              <a:buNone/>
              <a:defRPr sz="590">
                <a:solidFill>
                  <a:schemeClr val="tx1">
                    <a:tint val="75000"/>
                  </a:schemeClr>
                </a:solidFill>
              </a:defRPr>
            </a:lvl4pPr>
            <a:lvl5pPr marL="771455" indent="0">
              <a:buNone/>
              <a:defRPr sz="590">
                <a:solidFill>
                  <a:schemeClr val="tx1">
                    <a:tint val="75000"/>
                  </a:schemeClr>
                </a:solidFill>
              </a:defRPr>
            </a:lvl5pPr>
            <a:lvl6pPr marL="964320" indent="0">
              <a:buNone/>
              <a:defRPr sz="590">
                <a:solidFill>
                  <a:schemeClr val="tx1">
                    <a:tint val="75000"/>
                  </a:schemeClr>
                </a:solidFill>
              </a:defRPr>
            </a:lvl6pPr>
            <a:lvl7pPr marL="1157183" indent="0">
              <a:buNone/>
              <a:defRPr sz="590">
                <a:solidFill>
                  <a:schemeClr val="tx1">
                    <a:tint val="75000"/>
                  </a:schemeClr>
                </a:solidFill>
              </a:defRPr>
            </a:lvl7pPr>
            <a:lvl8pPr marL="1350047" indent="0">
              <a:buNone/>
              <a:defRPr sz="590">
                <a:solidFill>
                  <a:schemeClr val="tx1">
                    <a:tint val="75000"/>
                  </a:schemeClr>
                </a:solidFill>
              </a:defRPr>
            </a:lvl8pPr>
            <a:lvl9pPr marL="1542911" indent="0">
              <a:buNone/>
              <a:defRPr sz="59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1181"/>
            </a:lvl1pPr>
            <a:lvl2pPr>
              <a:defRPr sz="1012"/>
            </a:lvl2pPr>
            <a:lvl3pPr>
              <a:defRPr sz="844"/>
            </a:lvl3pPr>
            <a:lvl4pPr>
              <a:defRPr sz="759"/>
            </a:lvl4pPr>
            <a:lvl5pPr>
              <a:defRPr sz="759"/>
            </a:lvl5pPr>
            <a:lvl6pPr>
              <a:defRPr sz="759"/>
            </a:lvl6pPr>
            <a:lvl7pPr>
              <a:defRPr sz="759"/>
            </a:lvl7pPr>
            <a:lvl8pPr>
              <a:defRPr sz="759"/>
            </a:lvl8pPr>
            <a:lvl9pPr>
              <a:defRPr sz="75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1181"/>
            </a:lvl1pPr>
            <a:lvl2pPr>
              <a:defRPr sz="1012"/>
            </a:lvl2pPr>
            <a:lvl3pPr>
              <a:defRPr sz="844"/>
            </a:lvl3pPr>
            <a:lvl4pPr>
              <a:defRPr sz="759"/>
            </a:lvl4pPr>
            <a:lvl5pPr>
              <a:defRPr sz="759"/>
            </a:lvl5pPr>
            <a:lvl6pPr>
              <a:defRPr sz="759"/>
            </a:lvl6pPr>
            <a:lvl7pPr>
              <a:defRPr sz="759"/>
            </a:lvl7pPr>
            <a:lvl8pPr>
              <a:defRPr sz="759"/>
            </a:lvl8pPr>
            <a:lvl9pPr>
              <a:defRPr sz="75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7"/>
            <a:ext cx="3030141" cy="924101"/>
          </a:xfrm>
        </p:spPr>
        <p:txBody>
          <a:bodyPr anchor="b"/>
          <a:lstStyle>
            <a:lvl1pPr marL="0" indent="0">
              <a:buNone/>
              <a:defRPr sz="1012" b="1"/>
            </a:lvl1pPr>
            <a:lvl2pPr marL="192864" indent="0">
              <a:buNone/>
              <a:defRPr sz="844" b="1"/>
            </a:lvl2pPr>
            <a:lvl3pPr marL="385728" indent="0">
              <a:buNone/>
              <a:defRPr sz="759" b="1"/>
            </a:lvl3pPr>
            <a:lvl4pPr marL="578592" indent="0">
              <a:buNone/>
              <a:defRPr sz="675" b="1"/>
            </a:lvl4pPr>
            <a:lvl5pPr marL="771455" indent="0">
              <a:buNone/>
              <a:defRPr sz="675" b="1"/>
            </a:lvl5pPr>
            <a:lvl6pPr marL="964320" indent="0">
              <a:buNone/>
              <a:defRPr sz="675" b="1"/>
            </a:lvl6pPr>
            <a:lvl7pPr marL="1157183" indent="0">
              <a:buNone/>
              <a:defRPr sz="675" b="1"/>
            </a:lvl7pPr>
            <a:lvl8pPr marL="1350047" indent="0">
              <a:buNone/>
              <a:defRPr sz="675" b="1"/>
            </a:lvl8pPr>
            <a:lvl9pPr marL="1542911" indent="0">
              <a:buNone/>
              <a:defRPr sz="675"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1012"/>
            </a:lvl1pPr>
            <a:lvl2pPr>
              <a:defRPr sz="844"/>
            </a:lvl2pPr>
            <a:lvl3pPr>
              <a:defRPr sz="759"/>
            </a:lvl3pPr>
            <a:lvl4pPr>
              <a:defRPr sz="675"/>
            </a:lvl4pPr>
            <a:lvl5pPr>
              <a:defRPr sz="675"/>
            </a:lvl5pPr>
            <a:lvl6pPr>
              <a:defRPr sz="675"/>
            </a:lvl6pPr>
            <a:lvl7pPr>
              <a:defRPr sz="675"/>
            </a:lvl7pPr>
            <a:lvl8pPr>
              <a:defRPr sz="675"/>
            </a:lvl8pPr>
            <a:lvl9pPr>
              <a:defRPr sz="67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1" y="2217387"/>
            <a:ext cx="3031331" cy="924101"/>
          </a:xfrm>
        </p:spPr>
        <p:txBody>
          <a:bodyPr anchor="b"/>
          <a:lstStyle>
            <a:lvl1pPr marL="0" indent="0">
              <a:buNone/>
              <a:defRPr sz="1012" b="1"/>
            </a:lvl1pPr>
            <a:lvl2pPr marL="192864" indent="0">
              <a:buNone/>
              <a:defRPr sz="844" b="1"/>
            </a:lvl2pPr>
            <a:lvl3pPr marL="385728" indent="0">
              <a:buNone/>
              <a:defRPr sz="759" b="1"/>
            </a:lvl3pPr>
            <a:lvl4pPr marL="578592" indent="0">
              <a:buNone/>
              <a:defRPr sz="675" b="1"/>
            </a:lvl4pPr>
            <a:lvl5pPr marL="771455" indent="0">
              <a:buNone/>
              <a:defRPr sz="675" b="1"/>
            </a:lvl5pPr>
            <a:lvl6pPr marL="964320" indent="0">
              <a:buNone/>
              <a:defRPr sz="675" b="1"/>
            </a:lvl6pPr>
            <a:lvl7pPr marL="1157183" indent="0">
              <a:buNone/>
              <a:defRPr sz="675" b="1"/>
            </a:lvl7pPr>
            <a:lvl8pPr marL="1350047" indent="0">
              <a:buNone/>
              <a:defRPr sz="675" b="1"/>
            </a:lvl8pPr>
            <a:lvl9pPr marL="1542911" indent="0">
              <a:buNone/>
              <a:defRPr sz="675"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1" y="3141486"/>
            <a:ext cx="3031331" cy="5707416"/>
          </a:xfrm>
        </p:spPr>
        <p:txBody>
          <a:bodyPr/>
          <a:lstStyle>
            <a:lvl1pPr>
              <a:defRPr sz="1012"/>
            </a:lvl1pPr>
            <a:lvl2pPr>
              <a:defRPr sz="844"/>
            </a:lvl2pPr>
            <a:lvl3pPr>
              <a:defRPr sz="759"/>
            </a:lvl3pPr>
            <a:lvl4pPr>
              <a:defRPr sz="675"/>
            </a:lvl4pPr>
            <a:lvl5pPr>
              <a:defRPr sz="675"/>
            </a:lvl5pPr>
            <a:lvl6pPr>
              <a:defRPr sz="675"/>
            </a:lvl6pPr>
            <a:lvl7pPr>
              <a:defRPr sz="675"/>
            </a:lvl7pPr>
            <a:lvl8pPr>
              <a:defRPr sz="675"/>
            </a:lvl8pPr>
            <a:lvl9pPr>
              <a:defRPr sz="67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8"/>
            <a:ext cx="2256235" cy="1678517"/>
          </a:xfrm>
        </p:spPr>
        <p:txBody>
          <a:bodyPr anchor="b"/>
          <a:lstStyle>
            <a:lvl1pPr algn="l">
              <a:defRPr sz="844"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9" y="394408"/>
            <a:ext cx="3833813" cy="8454497"/>
          </a:xfrm>
        </p:spPr>
        <p:txBody>
          <a:bodyPr/>
          <a:lstStyle>
            <a:lvl1pPr>
              <a:defRPr sz="1350"/>
            </a:lvl1pPr>
            <a:lvl2pPr>
              <a:defRPr sz="1181"/>
            </a:lvl2pPr>
            <a:lvl3pPr>
              <a:defRPr sz="1012"/>
            </a:lvl3pPr>
            <a:lvl4pPr>
              <a:defRPr sz="844"/>
            </a:lvl4pPr>
            <a:lvl5pPr>
              <a:defRPr sz="844"/>
            </a:lvl5pPr>
            <a:lvl6pPr>
              <a:defRPr sz="844"/>
            </a:lvl6pPr>
            <a:lvl7pPr>
              <a:defRPr sz="844"/>
            </a:lvl7pPr>
            <a:lvl8pPr>
              <a:defRPr sz="844"/>
            </a:lvl8pPr>
            <a:lvl9pPr>
              <a:defRPr sz="84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2" y="2072923"/>
            <a:ext cx="2256235" cy="6775980"/>
          </a:xfrm>
        </p:spPr>
        <p:txBody>
          <a:bodyPr/>
          <a:lstStyle>
            <a:lvl1pPr marL="0" indent="0">
              <a:buNone/>
              <a:defRPr sz="590"/>
            </a:lvl1pPr>
            <a:lvl2pPr marL="192864" indent="0">
              <a:buNone/>
              <a:defRPr sz="506"/>
            </a:lvl2pPr>
            <a:lvl3pPr marL="385728" indent="0">
              <a:buNone/>
              <a:defRPr sz="422"/>
            </a:lvl3pPr>
            <a:lvl4pPr marL="578592" indent="0">
              <a:buNone/>
              <a:defRPr sz="380"/>
            </a:lvl4pPr>
            <a:lvl5pPr marL="771455" indent="0">
              <a:buNone/>
              <a:defRPr sz="380"/>
            </a:lvl5pPr>
            <a:lvl6pPr marL="964320" indent="0">
              <a:buNone/>
              <a:defRPr sz="380"/>
            </a:lvl6pPr>
            <a:lvl7pPr marL="1157183" indent="0">
              <a:buNone/>
              <a:defRPr sz="380"/>
            </a:lvl7pPr>
            <a:lvl8pPr marL="1350047" indent="0">
              <a:buNone/>
              <a:defRPr sz="380"/>
            </a:lvl8pPr>
            <a:lvl9pPr marL="1542911" indent="0">
              <a:buNone/>
              <a:defRPr sz="38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844"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1350"/>
            </a:lvl1pPr>
            <a:lvl2pPr marL="192864" indent="0">
              <a:buNone/>
              <a:defRPr sz="1181"/>
            </a:lvl2pPr>
            <a:lvl3pPr marL="385728" indent="0">
              <a:buNone/>
              <a:defRPr sz="1012"/>
            </a:lvl3pPr>
            <a:lvl4pPr marL="578592" indent="0">
              <a:buNone/>
              <a:defRPr sz="844"/>
            </a:lvl4pPr>
            <a:lvl5pPr marL="771455" indent="0">
              <a:buNone/>
              <a:defRPr sz="844"/>
            </a:lvl5pPr>
            <a:lvl6pPr marL="964320" indent="0">
              <a:buNone/>
              <a:defRPr sz="844"/>
            </a:lvl6pPr>
            <a:lvl7pPr marL="1157183" indent="0">
              <a:buNone/>
              <a:defRPr sz="844"/>
            </a:lvl7pPr>
            <a:lvl8pPr marL="1350047" indent="0">
              <a:buNone/>
              <a:defRPr sz="844"/>
            </a:lvl8pPr>
            <a:lvl9pPr marL="1542911" indent="0">
              <a:buNone/>
              <a:defRPr sz="844"/>
            </a:lvl9pPr>
          </a:lstStyle>
          <a:p>
            <a:r>
              <a:rPr kumimoji="1" lang="ja-JP" altLang="en-US"/>
              <a:t>図を追加</a:t>
            </a:r>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590"/>
            </a:lvl1pPr>
            <a:lvl2pPr marL="192864" indent="0">
              <a:buNone/>
              <a:defRPr sz="506"/>
            </a:lvl2pPr>
            <a:lvl3pPr marL="385728" indent="0">
              <a:buNone/>
              <a:defRPr sz="422"/>
            </a:lvl3pPr>
            <a:lvl4pPr marL="578592" indent="0">
              <a:buNone/>
              <a:defRPr sz="380"/>
            </a:lvl4pPr>
            <a:lvl5pPr marL="771455" indent="0">
              <a:buNone/>
              <a:defRPr sz="380"/>
            </a:lvl5pPr>
            <a:lvl6pPr marL="964320" indent="0">
              <a:buNone/>
              <a:defRPr sz="380"/>
            </a:lvl6pPr>
            <a:lvl7pPr marL="1157183" indent="0">
              <a:buNone/>
              <a:defRPr sz="380"/>
            </a:lvl7pPr>
            <a:lvl8pPr marL="1350047" indent="0">
              <a:buNone/>
              <a:defRPr sz="380"/>
            </a:lvl8pPr>
            <a:lvl9pPr marL="1542911" indent="0">
              <a:buNone/>
              <a:defRPr sz="38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506">
                <a:solidFill>
                  <a:schemeClr val="tx1">
                    <a:tint val="75000"/>
                  </a:schemeClr>
                </a:solidFill>
              </a:defRPr>
            </a:lvl1pPr>
          </a:lstStyle>
          <a:p>
            <a:fld id="{7372D545-8467-428C-B4B7-668AFE11EB3F}" type="datetimeFigureOut">
              <a:rPr kumimoji="1" lang="ja-JP" altLang="en-US" smtClean="0"/>
              <a:t>2023/2/14</a:t>
            </a:fld>
            <a:endParaRPr kumimoji="1" lang="ja-JP" altLang="en-US"/>
          </a:p>
        </p:txBody>
      </p:sp>
      <p:sp>
        <p:nvSpPr>
          <p:cNvPr id="5" name="フッター プレースホルダー 4"/>
          <p:cNvSpPr>
            <a:spLocks noGrp="1"/>
          </p:cNvSpPr>
          <p:nvPr>
            <p:ph type="ftr" sz="quarter" idx="3"/>
          </p:nvPr>
        </p:nvSpPr>
        <p:spPr>
          <a:xfrm>
            <a:off x="2343151" y="9181396"/>
            <a:ext cx="2171700" cy="527402"/>
          </a:xfrm>
          <a:prstGeom prst="rect">
            <a:avLst/>
          </a:prstGeom>
        </p:spPr>
        <p:txBody>
          <a:bodyPr vert="horz" lIns="91440" tIns="45720" rIns="91440" bIns="45720" rtlCol="0" anchor="ctr"/>
          <a:lstStyle>
            <a:lvl1pPr algn="ctr">
              <a:defRPr sz="506">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506">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5728" rtl="0" eaLnBrk="1" latinLnBrk="0" hangingPunct="1">
        <a:spcBef>
          <a:spcPct val="0"/>
        </a:spcBef>
        <a:buNone/>
        <a:defRPr kumimoji="1" sz="1856" kern="1200">
          <a:solidFill>
            <a:schemeClr val="tx1"/>
          </a:solidFill>
          <a:latin typeface="+mj-lt"/>
          <a:ea typeface="+mj-ea"/>
          <a:cs typeface="+mj-cs"/>
        </a:defRPr>
      </a:lvl1pPr>
    </p:titleStyle>
    <p:bodyStyle>
      <a:lvl1pPr marL="144648" indent="-144648" algn="l" defTabSz="385728" rtl="0" eaLnBrk="1" latinLnBrk="0" hangingPunct="1">
        <a:spcBef>
          <a:spcPct val="20000"/>
        </a:spcBef>
        <a:buFont typeface="Arial" pitchFamily="34" charset="0"/>
        <a:buChar char="•"/>
        <a:defRPr kumimoji="1" sz="1350" kern="1200">
          <a:solidFill>
            <a:schemeClr val="tx1"/>
          </a:solidFill>
          <a:latin typeface="+mn-lt"/>
          <a:ea typeface="+mn-ea"/>
          <a:cs typeface="+mn-cs"/>
        </a:defRPr>
      </a:lvl1pPr>
      <a:lvl2pPr marL="313404" indent="-120540" algn="l" defTabSz="385728" rtl="0" eaLnBrk="1" latinLnBrk="0" hangingPunct="1">
        <a:spcBef>
          <a:spcPct val="20000"/>
        </a:spcBef>
        <a:buFont typeface="Arial" pitchFamily="34" charset="0"/>
        <a:buChar char="–"/>
        <a:defRPr kumimoji="1" sz="1181" kern="1200">
          <a:solidFill>
            <a:schemeClr val="tx1"/>
          </a:solidFill>
          <a:latin typeface="+mn-lt"/>
          <a:ea typeface="+mn-ea"/>
          <a:cs typeface="+mn-cs"/>
        </a:defRPr>
      </a:lvl2pPr>
      <a:lvl3pPr marL="482160" indent="-96432" algn="l" defTabSz="385728" rtl="0" eaLnBrk="1" latinLnBrk="0" hangingPunct="1">
        <a:spcBef>
          <a:spcPct val="20000"/>
        </a:spcBef>
        <a:buFont typeface="Arial" pitchFamily="34" charset="0"/>
        <a:buChar char="•"/>
        <a:defRPr kumimoji="1" sz="1012" kern="1200">
          <a:solidFill>
            <a:schemeClr val="tx1"/>
          </a:solidFill>
          <a:latin typeface="+mn-lt"/>
          <a:ea typeface="+mn-ea"/>
          <a:cs typeface="+mn-cs"/>
        </a:defRPr>
      </a:lvl3pPr>
      <a:lvl4pPr marL="675023" indent="-96432" algn="l" defTabSz="385728" rtl="0" eaLnBrk="1" latinLnBrk="0" hangingPunct="1">
        <a:spcBef>
          <a:spcPct val="20000"/>
        </a:spcBef>
        <a:buFont typeface="Arial" pitchFamily="34" charset="0"/>
        <a:buChar char="–"/>
        <a:defRPr kumimoji="1" sz="844" kern="1200">
          <a:solidFill>
            <a:schemeClr val="tx1"/>
          </a:solidFill>
          <a:latin typeface="+mn-lt"/>
          <a:ea typeface="+mn-ea"/>
          <a:cs typeface="+mn-cs"/>
        </a:defRPr>
      </a:lvl4pPr>
      <a:lvl5pPr marL="867887" indent="-96432" algn="l" defTabSz="385728" rtl="0" eaLnBrk="1" latinLnBrk="0" hangingPunct="1">
        <a:spcBef>
          <a:spcPct val="20000"/>
        </a:spcBef>
        <a:buFont typeface="Arial" pitchFamily="34" charset="0"/>
        <a:buChar char="»"/>
        <a:defRPr kumimoji="1" sz="844" kern="1200">
          <a:solidFill>
            <a:schemeClr val="tx1"/>
          </a:solidFill>
          <a:latin typeface="+mn-lt"/>
          <a:ea typeface="+mn-ea"/>
          <a:cs typeface="+mn-cs"/>
        </a:defRPr>
      </a:lvl5pPr>
      <a:lvl6pPr marL="1060752" indent="-96432" algn="l" defTabSz="385728" rtl="0" eaLnBrk="1" latinLnBrk="0" hangingPunct="1">
        <a:spcBef>
          <a:spcPct val="20000"/>
        </a:spcBef>
        <a:buFont typeface="Arial" pitchFamily="34" charset="0"/>
        <a:buChar char="•"/>
        <a:defRPr kumimoji="1" sz="844" kern="1200">
          <a:solidFill>
            <a:schemeClr val="tx1"/>
          </a:solidFill>
          <a:latin typeface="+mn-lt"/>
          <a:ea typeface="+mn-ea"/>
          <a:cs typeface="+mn-cs"/>
        </a:defRPr>
      </a:lvl6pPr>
      <a:lvl7pPr marL="1253615" indent="-96432" algn="l" defTabSz="385728" rtl="0" eaLnBrk="1" latinLnBrk="0" hangingPunct="1">
        <a:spcBef>
          <a:spcPct val="20000"/>
        </a:spcBef>
        <a:buFont typeface="Arial" pitchFamily="34" charset="0"/>
        <a:buChar char="•"/>
        <a:defRPr kumimoji="1" sz="844" kern="1200">
          <a:solidFill>
            <a:schemeClr val="tx1"/>
          </a:solidFill>
          <a:latin typeface="+mn-lt"/>
          <a:ea typeface="+mn-ea"/>
          <a:cs typeface="+mn-cs"/>
        </a:defRPr>
      </a:lvl7pPr>
      <a:lvl8pPr marL="1446479" indent="-96432" algn="l" defTabSz="385728" rtl="0" eaLnBrk="1" latinLnBrk="0" hangingPunct="1">
        <a:spcBef>
          <a:spcPct val="20000"/>
        </a:spcBef>
        <a:buFont typeface="Arial" pitchFamily="34" charset="0"/>
        <a:buChar char="•"/>
        <a:defRPr kumimoji="1" sz="844" kern="1200">
          <a:solidFill>
            <a:schemeClr val="tx1"/>
          </a:solidFill>
          <a:latin typeface="+mn-lt"/>
          <a:ea typeface="+mn-ea"/>
          <a:cs typeface="+mn-cs"/>
        </a:defRPr>
      </a:lvl8pPr>
      <a:lvl9pPr marL="1639343" indent="-96432" algn="l" defTabSz="385728" rtl="0" eaLnBrk="1" latinLnBrk="0" hangingPunct="1">
        <a:spcBef>
          <a:spcPct val="20000"/>
        </a:spcBef>
        <a:buFont typeface="Arial" pitchFamily="34" charset="0"/>
        <a:buChar char="•"/>
        <a:defRPr kumimoji="1" sz="844" kern="1200">
          <a:solidFill>
            <a:schemeClr val="tx1"/>
          </a:solidFill>
          <a:latin typeface="+mn-lt"/>
          <a:ea typeface="+mn-ea"/>
          <a:cs typeface="+mn-cs"/>
        </a:defRPr>
      </a:lvl9pPr>
    </p:bodyStyle>
    <p:otherStyle>
      <a:defPPr>
        <a:defRPr lang="ja-JP"/>
      </a:defPPr>
      <a:lvl1pPr marL="0" algn="l" defTabSz="385728" rtl="0" eaLnBrk="1" latinLnBrk="0" hangingPunct="1">
        <a:defRPr kumimoji="1" sz="759" kern="1200">
          <a:solidFill>
            <a:schemeClr val="tx1"/>
          </a:solidFill>
          <a:latin typeface="+mn-lt"/>
          <a:ea typeface="+mn-ea"/>
          <a:cs typeface="+mn-cs"/>
        </a:defRPr>
      </a:lvl1pPr>
      <a:lvl2pPr marL="192864" algn="l" defTabSz="385728" rtl="0" eaLnBrk="1" latinLnBrk="0" hangingPunct="1">
        <a:defRPr kumimoji="1" sz="759" kern="1200">
          <a:solidFill>
            <a:schemeClr val="tx1"/>
          </a:solidFill>
          <a:latin typeface="+mn-lt"/>
          <a:ea typeface="+mn-ea"/>
          <a:cs typeface="+mn-cs"/>
        </a:defRPr>
      </a:lvl2pPr>
      <a:lvl3pPr marL="385728" algn="l" defTabSz="385728" rtl="0" eaLnBrk="1" latinLnBrk="0" hangingPunct="1">
        <a:defRPr kumimoji="1" sz="759" kern="1200">
          <a:solidFill>
            <a:schemeClr val="tx1"/>
          </a:solidFill>
          <a:latin typeface="+mn-lt"/>
          <a:ea typeface="+mn-ea"/>
          <a:cs typeface="+mn-cs"/>
        </a:defRPr>
      </a:lvl3pPr>
      <a:lvl4pPr marL="578592" algn="l" defTabSz="385728" rtl="0" eaLnBrk="1" latinLnBrk="0" hangingPunct="1">
        <a:defRPr kumimoji="1" sz="759" kern="1200">
          <a:solidFill>
            <a:schemeClr val="tx1"/>
          </a:solidFill>
          <a:latin typeface="+mn-lt"/>
          <a:ea typeface="+mn-ea"/>
          <a:cs typeface="+mn-cs"/>
        </a:defRPr>
      </a:lvl4pPr>
      <a:lvl5pPr marL="771455" algn="l" defTabSz="385728" rtl="0" eaLnBrk="1" latinLnBrk="0" hangingPunct="1">
        <a:defRPr kumimoji="1" sz="759" kern="1200">
          <a:solidFill>
            <a:schemeClr val="tx1"/>
          </a:solidFill>
          <a:latin typeface="+mn-lt"/>
          <a:ea typeface="+mn-ea"/>
          <a:cs typeface="+mn-cs"/>
        </a:defRPr>
      </a:lvl5pPr>
      <a:lvl6pPr marL="964320" algn="l" defTabSz="385728" rtl="0" eaLnBrk="1" latinLnBrk="0" hangingPunct="1">
        <a:defRPr kumimoji="1" sz="759" kern="1200">
          <a:solidFill>
            <a:schemeClr val="tx1"/>
          </a:solidFill>
          <a:latin typeface="+mn-lt"/>
          <a:ea typeface="+mn-ea"/>
          <a:cs typeface="+mn-cs"/>
        </a:defRPr>
      </a:lvl6pPr>
      <a:lvl7pPr marL="1157183" algn="l" defTabSz="385728" rtl="0" eaLnBrk="1" latinLnBrk="0" hangingPunct="1">
        <a:defRPr kumimoji="1" sz="759" kern="1200">
          <a:solidFill>
            <a:schemeClr val="tx1"/>
          </a:solidFill>
          <a:latin typeface="+mn-lt"/>
          <a:ea typeface="+mn-ea"/>
          <a:cs typeface="+mn-cs"/>
        </a:defRPr>
      </a:lvl7pPr>
      <a:lvl8pPr marL="1350047" algn="l" defTabSz="385728" rtl="0" eaLnBrk="1" latinLnBrk="0" hangingPunct="1">
        <a:defRPr kumimoji="1" sz="759" kern="1200">
          <a:solidFill>
            <a:schemeClr val="tx1"/>
          </a:solidFill>
          <a:latin typeface="+mn-lt"/>
          <a:ea typeface="+mn-ea"/>
          <a:cs typeface="+mn-cs"/>
        </a:defRPr>
      </a:lvl8pPr>
      <a:lvl9pPr marL="1542911" algn="l" defTabSz="385728" rtl="0" eaLnBrk="1" latinLnBrk="0" hangingPunct="1">
        <a:defRPr kumimoji="1" sz="7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正方形/長方形 43">
            <a:extLst>
              <a:ext uri="{FF2B5EF4-FFF2-40B4-BE49-F238E27FC236}">
                <a16:creationId xmlns:a16="http://schemas.microsoft.com/office/drawing/2014/main" id="{702A837A-0DCB-44E2-B8E9-C72E36B116EB}"/>
              </a:ext>
            </a:extLst>
          </p:cNvPr>
          <p:cNvSpPr/>
          <p:nvPr/>
        </p:nvSpPr>
        <p:spPr>
          <a:xfrm>
            <a:off x="212383" y="7885127"/>
            <a:ext cx="6454555" cy="1384995"/>
          </a:xfrm>
          <a:prstGeom prst="rect">
            <a:avLst/>
          </a:prstGeom>
          <a:ln w="38100">
            <a:no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ID</a:t>
            </a:r>
            <a:r>
              <a:rPr kumimoji="1" lang="ja-JP" altLang="en-US" sz="14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申請・取得手続き詳細は、デジタル庁ホームページをご確認ください。</a:t>
            </a:r>
            <a:endParaRPr kumimoji="1" lang="en-US" altLang="ja-JP"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1" lang="en-US" altLang="ja-JP"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デジタル庁ホームページ</a:t>
            </a:r>
            <a:r>
              <a:rPr kumimoji="1" lang="en-US" altLang="ja-JP" sz="1400" b="1" i="0"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4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1" lang="en-US" altLang="ja-JP" sz="14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https://gbiz-id.go.jp/top/</a:t>
            </a:r>
            <a:r>
              <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endParaRPr kumimoji="1" lang="en-US" altLang="ja-JP"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1" lang="en-US" altLang="ja-JP"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お問い合わせ先</a:t>
            </a:r>
            <a:r>
              <a:rPr kumimoji="1" lang="en-US" altLang="ja-JP"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en-US" altLang="ja-JP" sz="1400" b="0" i="0" u="none" strike="noStrike" kern="1200" cap="none" spc="0" normalizeH="0" baseline="0" noProof="0" dirty="0" err="1">
                <a:ln>
                  <a:noFill/>
                </a:ln>
                <a:solidFill>
                  <a:prstClr val="black"/>
                </a:solidFill>
                <a:effectLst/>
                <a:uLnTx/>
                <a:uFillTx/>
                <a:latin typeface="游ゴシック" panose="020B0400000000000000" pitchFamily="50" charset="-128"/>
                <a:ea typeface="游ゴシック" panose="020B0400000000000000" pitchFamily="50" charset="-128"/>
                <a:cs typeface="+mn-cs"/>
              </a:rPr>
              <a:t>gBizID</a:t>
            </a: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」ヘルプデスク：</a:t>
            </a:r>
            <a:r>
              <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0570-023-797</a:t>
            </a:r>
            <a:endParaRPr kumimoji="1" lang="en-US" altLang="ja-JP" sz="14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（受付時間： 午前９時～午後５時 </a:t>
            </a:r>
            <a:r>
              <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土・日・祝日、年末年始を除く）</a:t>
            </a:r>
            <a:endParaRPr kumimoji="1"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94" name="正方形/長方形 93">
            <a:extLst>
              <a:ext uri="{FF2B5EF4-FFF2-40B4-BE49-F238E27FC236}">
                <a16:creationId xmlns:a16="http://schemas.microsoft.com/office/drawing/2014/main" id="{A05A15BA-01CB-4B5E-A189-3761EFF790C5}"/>
              </a:ext>
            </a:extLst>
          </p:cNvPr>
          <p:cNvSpPr/>
          <p:nvPr/>
        </p:nvSpPr>
        <p:spPr>
          <a:xfrm>
            <a:off x="148060" y="1671312"/>
            <a:ext cx="6583600" cy="70768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grpSp>
        <p:nvGrpSpPr>
          <p:cNvPr id="48" name="グループ化 47">
            <a:extLst>
              <a:ext uri="{FF2B5EF4-FFF2-40B4-BE49-F238E27FC236}">
                <a16:creationId xmlns:a16="http://schemas.microsoft.com/office/drawing/2014/main" id="{F0DE8C40-C91C-443A-9ED7-F43E1B3FEDC1}"/>
              </a:ext>
            </a:extLst>
          </p:cNvPr>
          <p:cNvGrpSpPr/>
          <p:nvPr/>
        </p:nvGrpSpPr>
        <p:grpSpPr>
          <a:xfrm>
            <a:off x="-295799" y="-306089"/>
            <a:ext cx="7680154" cy="566301"/>
            <a:chOff x="-252413" y="-279140"/>
            <a:chExt cx="8064501" cy="586050"/>
          </a:xfrm>
        </p:grpSpPr>
        <p:grpSp>
          <p:nvGrpSpPr>
            <p:cNvPr id="49" name="Group 2">
              <a:extLst>
                <a:ext uri="{FF2B5EF4-FFF2-40B4-BE49-F238E27FC236}">
                  <a16:creationId xmlns:a16="http://schemas.microsoft.com/office/drawing/2014/main" id="{797D9006-03E4-4614-8F7D-9CF472E96EA0}"/>
                </a:ext>
              </a:extLst>
            </p:cNvPr>
            <p:cNvGrpSpPr>
              <a:grpSpLocks/>
            </p:cNvGrpSpPr>
            <p:nvPr/>
          </p:nvGrpSpPr>
          <p:grpSpPr bwMode="auto">
            <a:xfrm>
              <a:off x="-252413" y="-197916"/>
              <a:ext cx="8064501" cy="504826"/>
              <a:chOff x="-397" y="-397"/>
              <a:chExt cx="12700" cy="794"/>
            </a:xfrm>
          </p:grpSpPr>
          <p:sp>
            <p:nvSpPr>
              <p:cNvPr id="51" name="AutoShape 3">
                <a:extLst>
                  <a:ext uri="{FF2B5EF4-FFF2-40B4-BE49-F238E27FC236}">
                    <a16:creationId xmlns:a16="http://schemas.microsoft.com/office/drawing/2014/main" id="{BD7EFC00-E5B1-44DE-B0D3-CFE05C726869}"/>
                  </a:ext>
                </a:extLst>
              </p:cNvPr>
              <p:cNvSpPr>
                <a:spLocks noChangeArrowheads="1"/>
              </p:cNvSpPr>
              <p:nvPr/>
            </p:nvSpPr>
            <p:spPr bwMode="auto">
              <a:xfrm>
                <a:off x="-397" y="-397"/>
                <a:ext cx="1020"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sng"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endParaRPr>
              </a:p>
            </p:txBody>
          </p:sp>
          <p:sp>
            <p:nvSpPr>
              <p:cNvPr id="52" name="AutoShape 5">
                <a:extLst>
                  <a:ext uri="{FF2B5EF4-FFF2-40B4-BE49-F238E27FC236}">
                    <a16:creationId xmlns:a16="http://schemas.microsoft.com/office/drawing/2014/main" id="{36F9F795-79C9-4426-B7BA-DD9436B4F5A5}"/>
                  </a:ext>
                </a:extLst>
              </p:cNvPr>
              <p:cNvSpPr>
                <a:spLocks noChangeArrowheads="1"/>
              </p:cNvSpPr>
              <p:nvPr/>
            </p:nvSpPr>
            <p:spPr bwMode="auto">
              <a:xfrm>
                <a:off x="1418" y="-397"/>
                <a:ext cx="10885"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sng"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endParaRPr>
              </a:p>
            </p:txBody>
          </p:sp>
        </p:grpSp>
        <p:pic>
          <p:nvPicPr>
            <p:cNvPr id="50" name="図 49">
              <a:extLst>
                <a:ext uri="{FF2B5EF4-FFF2-40B4-BE49-F238E27FC236}">
                  <a16:creationId xmlns:a16="http://schemas.microsoft.com/office/drawing/2014/main" id="{18DB9CD4-4F47-4C6B-B45B-05F85C565F95}"/>
                </a:ext>
              </a:extLst>
            </p:cNvPr>
            <p:cNvPicPr>
              <a:picLocks noChangeAspect="1" noChangeArrowheads="1"/>
            </p:cNvPicPr>
            <p:nvPr/>
          </p:nvPicPr>
          <p:blipFill>
            <a:blip r:embed="rId2" cstate="print"/>
            <a:srcRect/>
            <a:stretch>
              <a:fillRect/>
            </a:stretch>
          </p:blipFill>
          <p:spPr bwMode="auto">
            <a:xfrm>
              <a:off x="396255" y="-279140"/>
              <a:ext cx="501650" cy="558279"/>
            </a:xfrm>
            <a:prstGeom prst="rect">
              <a:avLst/>
            </a:prstGeom>
            <a:noFill/>
            <a:ln w="9525">
              <a:noFill/>
              <a:miter lim="800000"/>
              <a:headEnd/>
              <a:tailEnd/>
            </a:ln>
          </p:spPr>
        </p:pic>
      </p:grpSp>
      <p:sp>
        <p:nvSpPr>
          <p:cNvPr id="53" name="正方形/長方形 52">
            <a:extLst>
              <a:ext uri="{FF2B5EF4-FFF2-40B4-BE49-F238E27FC236}">
                <a16:creationId xmlns:a16="http://schemas.microsoft.com/office/drawing/2014/main" id="{8825BFC7-D8BE-4AA3-8F9F-202C63201DFD}"/>
              </a:ext>
            </a:extLst>
          </p:cNvPr>
          <p:cNvSpPr/>
          <p:nvPr/>
        </p:nvSpPr>
        <p:spPr bwMode="auto">
          <a:xfrm>
            <a:off x="-184617" y="412356"/>
            <a:ext cx="1638198" cy="311256"/>
          </a:xfrm>
          <a:prstGeom prst="rect">
            <a:avLst/>
          </a:prstGeom>
          <a:noFill/>
          <a:ln w="9525" cap="flat" cmpd="sng" algn="ctr">
            <a:noFill/>
            <a:prstDash val="solid"/>
            <a:round/>
            <a:headEnd type="none" w="med" len="med"/>
            <a:tailEnd type="none" w="med" len="med"/>
          </a:ln>
          <a:effectLst/>
        </p:spPr>
        <p:txBody>
          <a:bodyPr vert="horz" wrap="none" lIns="87828" tIns="43914" rIns="87828" bIns="43914" numCol="1" rtlCol="0" anchor="ctr" anchorCtr="0" compatLnSpc="1">
            <a:prstTxWarp prst="textNoShape">
              <a:avLst/>
            </a:prstTxWarp>
          </a:bodyPr>
          <a:lstStyle/>
          <a:p>
            <a:pPr marL="0" marR="0" lvl="0" indent="0" algn="ctr" defTabSz="878281"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　事業主の方へ</a:t>
            </a:r>
          </a:p>
        </p:txBody>
      </p:sp>
      <p:grpSp>
        <p:nvGrpSpPr>
          <p:cNvPr id="58" name="グループ化 57">
            <a:extLst>
              <a:ext uri="{FF2B5EF4-FFF2-40B4-BE49-F238E27FC236}">
                <a16:creationId xmlns:a16="http://schemas.microsoft.com/office/drawing/2014/main" id="{16E12115-E6B4-4974-8411-FD6B25EE33A7}"/>
              </a:ext>
            </a:extLst>
          </p:cNvPr>
          <p:cNvGrpSpPr/>
          <p:nvPr/>
        </p:nvGrpSpPr>
        <p:grpSpPr>
          <a:xfrm>
            <a:off x="-516040" y="9723406"/>
            <a:ext cx="7680153" cy="486279"/>
            <a:chOff x="-457200" y="10460086"/>
            <a:chExt cx="8064500" cy="503238"/>
          </a:xfrm>
        </p:grpSpPr>
        <p:grpSp>
          <p:nvGrpSpPr>
            <p:cNvPr id="59" name="Group 6">
              <a:extLst>
                <a:ext uri="{FF2B5EF4-FFF2-40B4-BE49-F238E27FC236}">
                  <a16:creationId xmlns:a16="http://schemas.microsoft.com/office/drawing/2014/main" id="{1078A1C7-8EE2-43C3-9AD6-45919838F839}"/>
                </a:ext>
              </a:extLst>
            </p:cNvPr>
            <p:cNvGrpSpPr>
              <a:grpSpLocks/>
            </p:cNvGrpSpPr>
            <p:nvPr/>
          </p:nvGrpSpPr>
          <p:grpSpPr bwMode="auto">
            <a:xfrm>
              <a:off x="-457200" y="10460086"/>
              <a:ext cx="8064500" cy="503238"/>
              <a:chOff x="-397" y="16443"/>
              <a:chExt cx="12700" cy="794"/>
            </a:xfrm>
          </p:grpSpPr>
          <p:sp>
            <p:nvSpPr>
              <p:cNvPr id="62" name="AutoShape 7">
                <a:extLst>
                  <a:ext uri="{FF2B5EF4-FFF2-40B4-BE49-F238E27FC236}">
                    <a16:creationId xmlns:a16="http://schemas.microsoft.com/office/drawing/2014/main" id="{E3A18A64-60EE-40FC-B8A8-0D3A9260FF1D}"/>
                  </a:ext>
                </a:extLst>
              </p:cNvPr>
              <p:cNvSpPr>
                <a:spLocks noChangeArrowheads="1"/>
              </p:cNvSpPr>
              <p:nvPr/>
            </p:nvSpPr>
            <p:spPr bwMode="auto">
              <a:xfrm>
                <a:off x="-397" y="16443"/>
                <a:ext cx="10885"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sng"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endParaRPr>
              </a:p>
            </p:txBody>
          </p:sp>
          <p:sp>
            <p:nvSpPr>
              <p:cNvPr id="63" name="AutoShape 9">
                <a:extLst>
                  <a:ext uri="{FF2B5EF4-FFF2-40B4-BE49-F238E27FC236}">
                    <a16:creationId xmlns:a16="http://schemas.microsoft.com/office/drawing/2014/main" id="{B2ACF6D4-BE9E-4AA8-8762-0B6EB02272EC}"/>
                  </a:ext>
                </a:extLst>
              </p:cNvPr>
              <p:cNvSpPr>
                <a:spLocks noChangeArrowheads="1"/>
              </p:cNvSpPr>
              <p:nvPr/>
            </p:nvSpPr>
            <p:spPr bwMode="auto">
              <a:xfrm>
                <a:off x="11283" y="16443"/>
                <a:ext cx="1020"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sng"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endParaRPr>
              </a:p>
            </p:txBody>
          </p:sp>
        </p:grpSp>
        <p:pic>
          <p:nvPicPr>
            <p:cNvPr id="61" name="図 1">
              <a:extLst>
                <a:ext uri="{FF2B5EF4-FFF2-40B4-BE49-F238E27FC236}">
                  <a16:creationId xmlns:a16="http://schemas.microsoft.com/office/drawing/2014/main" id="{8D16532D-B515-4D63-8985-7D4274ABDB84}"/>
                </a:ext>
              </a:extLst>
            </p:cNvPr>
            <p:cNvPicPr>
              <a:picLocks noChangeAspect="1" noChangeArrowheads="1"/>
            </p:cNvPicPr>
            <p:nvPr/>
          </p:nvPicPr>
          <p:blipFill>
            <a:blip r:embed="rId2" cstate="print"/>
            <a:srcRect/>
            <a:stretch>
              <a:fillRect/>
            </a:stretch>
          </p:blipFill>
          <p:spPr bwMode="auto">
            <a:xfrm rot="10800000">
              <a:off x="6444927" y="10477038"/>
              <a:ext cx="503237" cy="360362"/>
            </a:xfrm>
            <a:prstGeom prst="rect">
              <a:avLst/>
            </a:prstGeom>
            <a:noFill/>
            <a:ln w="9525">
              <a:noFill/>
              <a:miter lim="800000"/>
              <a:headEnd/>
              <a:tailEnd/>
            </a:ln>
          </p:spPr>
        </p:pic>
      </p:grpSp>
      <p:pic>
        <p:nvPicPr>
          <p:cNvPr id="66" name="図 65">
            <a:extLst>
              <a:ext uri="{FF2B5EF4-FFF2-40B4-BE49-F238E27FC236}">
                <a16:creationId xmlns:a16="http://schemas.microsoft.com/office/drawing/2014/main" id="{620A29AC-2B07-4349-B6BD-585941FEB2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383" y="9358421"/>
            <a:ext cx="1318014" cy="336918"/>
          </a:xfrm>
          <a:prstGeom prst="rect">
            <a:avLst/>
          </a:prstGeom>
        </p:spPr>
      </p:pic>
      <p:sp>
        <p:nvSpPr>
          <p:cNvPr id="67" name="正方形/長方形 66">
            <a:extLst>
              <a:ext uri="{FF2B5EF4-FFF2-40B4-BE49-F238E27FC236}">
                <a16:creationId xmlns:a16="http://schemas.microsoft.com/office/drawing/2014/main" id="{7B344ADD-E9EE-4346-9C9A-F58C929933C8}"/>
              </a:ext>
            </a:extLst>
          </p:cNvPr>
          <p:cNvSpPr/>
          <p:nvPr/>
        </p:nvSpPr>
        <p:spPr>
          <a:xfrm>
            <a:off x="5013176" y="9439730"/>
            <a:ext cx="1818058" cy="227185"/>
          </a:xfrm>
          <a:prstGeom prst="rect">
            <a:avLst/>
          </a:prstGeom>
        </p:spPr>
        <p:txBody>
          <a:bodyPr wrap="square" lIns="87828" tIns="43914" rIns="87828" bIns="43914">
            <a:spAutoFit/>
          </a:bodyPr>
          <a:lstStyle>
            <a:defPPr>
              <a:defRPr lang="ja-JP"/>
            </a:defPPr>
            <a:lvl1pPr algn="ctr" rtl="0" fontAlgn="base">
              <a:spcBef>
                <a:spcPct val="0"/>
              </a:spcBef>
              <a:spcAft>
                <a:spcPct val="0"/>
              </a:spcAft>
              <a:defRPr kumimoji="1" u="sng" kern="1200">
                <a:solidFill>
                  <a:schemeClr val="tx1"/>
                </a:solidFill>
                <a:latin typeface="Arial" charset="0"/>
                <a:ea typeface="ＭＳ Ｐゴシック" pitchFamily="50" charset="-128"/>
                <a:cs typeface="+mn-cs"/>
              </a:defRPr>
            </a:lvl1pPr>
            <a:lvl2pPr marL="478180" algn="ctr" rtl="0" fontAlgn="base">
              <a:spcBef>
                <a:spcPct val="0"/>
              </a:spcBef>
              <a:spcAft>
                <a:spcPct val="0"/>
              </a:spcAft>
              <a:defRPr kumimoji="1" u="sng" kern="1200">
                <a:solidFill>
                  <a:schemeClr val="tx1"/>
                </a:solidFill>
                <a:latin typeface="Arial" charset="0"/>
                <a:ea typeface="ＭＳ Ｐゴシック" pitchFamily="50" charset="-128"/>
                <a:cs typeface="+mn-cs"/>
              </a:defRPr>
            </a:lvl2pPr>
            <a:lvl3pPr marL="956360" algn="ctr" rtl="0" fontAlgn="base">
              <a:spcBef>
                <a:spcPct val="0"/>
              </a:spcBef>
              <a:spcAft>
                <a:spcPct val="0"/>
              </a:spcAft>
              <a:defRPr kumimoji="1" u="sng" kern="1200">
                <a:solidFill>
                  <a:schemeClr val="tx1"/>
                </a:solidFill>
                <a:latin typeface="Arial" charset="0"/>
                <a:ea typeface="ＭＳ Ｐゴシック" pitchFamily="50" charset="-128"/>
                <a:cs typeface="+mn-cs"/>
              </a:defRPr>
            </a:lvl3pPr>
            <a:lvl4pPr marL="1434540" algn="ctr" rtl="0" fontAlgn="base">
              <a:spcBef>
                <a:spcPct val="0"/>
              </a:spcBef>
              <a:spcAft>
                <a:spcPct val="0"/>
              </a:spcAft>
              <a:defRPr kumimoji="1" u="sng" kern="1200">
                <a:solidFill>
                  <a:schemeClr val="tx1"/>
                </a:solidFill>
                <a:latin typeface="Arial" charset="0"/>
                <a:ea typeface="ＭＳ Ｐゴシック" pitchFamily="50" charset="-128"/>
                <a:cs typeface="+mn-cs"/>
              </a:defRPr>
            </a:lvl4pPr>
            <a:lvl5pPr marL="1912720" algn="ctr" rtl="0" fontAlgn="base">
              <a:spcBef>
                <a:spcPct val="0"/>
              </a:spcBef>
              <a:spcAft>
                <a:spcPct val="0"/>
              </a:spcAft>
              <a:defRPr kumimoji="1" u="sng" kern="1200">
                <a:solidFill>
                  <a:schemeClr val="tx1"/>
                </a:solidFill>
                <a:latin typeface="Arial" charset="0"/>
                <a:ea typeface="ＭＳ Ｐゴシック" pitchFamily="50" charset="-128"/>
                <a:cs typeface="+mn-cs"/>
              </a:defRPr>
            </a:lvl5pPr>
            <a:lvl6pPr marL="2390901" algn="l" defTabSz="956360" rtl="0" eaLnBrk="1" latinLnBrk="0" hangingPunct="1">
              <a:defRPr kumimoji="1" u="sng" kern="1200">
                <a:solidFill>
                  <a:schemeClr val="tx1"/>
                </a:solidFill>
                <a:latin typeface="Arial" charset="0"/>
                <a:ea typeface="ＭＳ Ｐゴシック" pitchFamily="50" charset="-128"/>
                <a:cs typeface="+mn-cs"/>
              </a:defRPr>
            </a:lvl6pPr>
            <a:lvl7pPr marL="2869081" algn="l" defTabSz="956360" rtl="0" eaLnBrk="1" latinLnBrk="0" hangingPunct="1">
              <a:defRPr kumimoji="1" u="sng" kern="1200">
                <a:solidFill>
                  <a:schemeClr val="tx1"/>
                </a:solidFill>
                <a:latin typeface="Arial" charset="0"/>
                <a:ea typeface="ＭＳ Ｐゴシック" pitchFamily="50" charset="-128"/>
                <a:cs typeface="+mn-cs"/>
              </a:defRPr>
            </a:lvl7pPr>
            <a:lvl8pPr marL="3347262" algn="l" defTabSz="956360" rtl="0" eaLnBrk="1" latinLnBrk="0" hangingPunct="1">
              <a:defRPr kumimoji="1" u="sng" kern="1200">
                <a:solidFill>
                  <a:schemeClr val="tx1"/>
                </a:solidFill>
                <a:latin typeface="Arial" charset="0"/>
                <a:ea typeface="ＭＳ Ｐゴシック" pitchFamily="50" charset="-128"/>
                <a:cs typeface="+mn-cs"/>
              </a:defRPr>
            </a:lvl8pPr>
            <a:lvl9pPr marL="3825442" algn="l" defTabSz="956360" rtl="0" eaLnBrk="1" latinLnBrk="0" hangingPunct="1">
              <a:defRPr kumimoji="1" u="sng" kern="1200">
                <a:solidFill>
                  <a:schemeClr val="tx1"/>
                </a:solidFill>
                <a:latin typeface="Arial" charset="0"/>
                <a:ea typeface="ＭＳ Ｐゴシック"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900" b="0" i="0" u="none" strike="noStrike" kern="10" cap="none" spc="288" normalizeH="0" baseline="0" noProof="0" dirty="0">
                <a:ln w="9525">
                  <a:noFill/>
                  <a:round/>
                  <a:headEnd/>
                  <a:tailEnd/>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LL050209</a:t>
            </a:r>
            <a:r>
              <a:rPr kumimoji="1" lang="ja-JP" altLang="en-US" sz="900" b="0" i="0" u="none" strike="noStrike" kern="10" cap="none" spc="288" normalizeH="0" baseline="0" noProof="0" dirty="0">
                <a:ln w="9525">
                  <a:noFill/>
                  <a:round/>
                  <a:headEnd/>
                  <a:tailEnd/>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高障</a:t>
            </a:r>
            <a:r>
              <a:rPr kumimoji="1" lang="en-US" altLang="ja-JP" sz="900" b="0" i="0" u="none" strike="noStrike" kern="10" cap="none" spc="288" normalizeH="0" baseline="0" noProof="0" dirty="0">
                <a:ln w="9525">
                  <a:noFill/>
                  <a:round/>
                  <a:headEnd/>
                  <a:tailEnd/>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00" b="0" i="0" u="none" strike="noStrike" kern="10" cap="none" spc="288" normalizeH="0" baseline="0" noProof="0" dirty="0">
              <a:ln w="9525">
                <a:noFill/>
                <a:round/>
                <a:headEnd/>
                <a:tailEnd/>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正方形/長方形 87">
            <a:extLst>
              <a:ext uri="{FF2B5EF4-FFF2-40B4-BE49-F238E27FC236}">
                <a16:creationId xmlns:a16="http://schemas.microsoft.com/office/drawing/2014/main" id="{8491BD07-E6B1-4DD8-B37F-972C24ABD1DA}"/>
              </a:ext>
            </a:extLst>
          </p:cNvPr>
          <p:cNvSpPr/>
          <p:nvPr/>
        </p:nvSpPr>
        <p:spPr bwMode="white">
          <a:xfrm>
            <a:off x="68073" y="1580927"/>
            <a:ext cx="6743574" cy="9144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56"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高年齢者雇用状況等報告および障害者雇用状況報告の電子申請にて</a:t>
            </a:r>
            <a:endParaRPr kumimoji="1" lang="en-US" altLang="ja-JP" sz="1600" b="1" i="0" u="none" strike="noStrike" kern="1200" cap="none" spc="56"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電子署名</a:t>
            </a:r>
            <a:r>
              <a:rPr kumimoji="1" lang="en-US" altLang="ja-JP" sz="1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a:t>
            </a:r>
            <a:r>
              <a:rPr kumimoji="1" lang="ja-JP" altLang="en-US" sz="16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または</a:t>
            </a:r>
            <a:r>
              <a:rPr kumimoji="1" lang="en-US" altLang="ja-JP"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G</a:t>
            </a:r>
            <a:r>
              <a:rPr kumimoji="1" lang="ja-JP" altLang="en-US"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ビズ</a:t>
            </a:r>
            <a:r>
              <a:rPr kumimoji="1" lang="en-US" altLang="ja-JP"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ID</a:t>
            </a:r>
            <a:r>
              <a:rPr kumimoji="1" lang="ja-JP" altLang="en-US" sz="16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が必要となります！</a:t>
            </a:r>
            <a:endParaRPr kumimoji="1" lang="en-US" altLang="ja-JP" sz="2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endParaRPr>
          </a:p>
        </p:txBody>
      </p:sp>
      <p:sp>
        <p:nvSpPr>
          <p:cNvPr id="2" name="四角形: 角を丸くする 1">
            <a:extLst>
              <a:ext uri="{FF2B5EF4-FFF2-40B4-BE49-F238E27FC236}">
                <a16:creationId xmlns:a16="http://schemas.microsoft.com/office/drawing/2014/main" id="{39A971F3-6C7E-417C-834D-A44C2BF10338}"/>
              </a:ext>
            </a:extLst>
          </p:cNvPr>
          <p:cNvSpPr/>
          <p:nvPr/>
        </p:nvSpPr>
        <p:spPr>
          <a:xfrm>
            <a:off x="148060" y="3109604"/>
            <a:ext cx="6583600" cy="4601896"/>
          </a:xfrm>
          <a:prstGeom prst="roundRect">
            <a:avLst>
              <a:gd name="adj" fmla="val 4665"/>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sng"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endParaRPr kumimoji="1" lang="en-US" altLang="ja-JP" sz="1800" b="1" i="0" u="sng"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sng"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sng"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sng"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sng"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sng"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sng"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sng"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sng"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sng"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sng"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sng"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sng"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sng"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sng"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sng"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120" name="正方形/長方形 119">
            <a:extLst>
              <a:ext uri="{FF2B5EF4-FFF2-40B4-BE49-F238E27FC236}">
                <a16:creationId xmlns:a16="http://schemas.microsoft.com/office/drawing/2014/main" id="{2D9B8AFE-FDBA-4D1C-9592-AEA17BCA7329}"/>
              </a:ext>
            </a:extLst>
          </p:cNvPr>
          <p:cNvSpPr/>
          <p:nvPr/>
        </p:nvSpPr>
        <p:spPr bwMode="white">
          <a:xfrm>
            <a:off x="196044" y="720941"/>
            <a:ext cx="6487632" cy="84768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令和５年より</a:t>
            </a:r>
            <a:endParaRPr kumimoji="1" lang="en-US" altLang="ja-JP" sz="2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56"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電子申請の方法が変わります</a:t>
            </a:r>
            <a:endParaRPr kumimoji="1" lang="en-US" altLang="ja-JP" sz="12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endParaRPr>
          </a:p>
        </p:txBody>
      </p:sp>
      <p:grpSp>
        <p:nvGrpSpPr>
          <p:cNvPr id="29" name="グループ化 28">
            <a:extLst>
              <a:ext uri="{FF2B5EF4-FFF2-40B4-BE49-F238E27FC236}">
                <a16:creationId xmlns:a16="http://schemas.microsoft.com/office/drawing/2014/main" id="{6C9B2A75-11C8-4DF1-8436-FFE83C4C693D}"/>
              </a:ext>
            </a:extLst>
          </p:cNvPr>
          <p:cNvGrpSpPr/>
          <p:nvPr/>
        </p:nvGrpSpPr>
        <p:grpSpPr>
          <a:xfrm>
            <a:off x="405437" y="94037"/>
            <a:ext cx="6202805" cy="1593046"/>
            <a:chOff x="757455" y="8316676"/>
            <a:chExt cx="5926915" cy="1593046"/>
          </a:xfrm>
        </p:grpSpPr>
        <p:pic>
          <p:nvPicPr>
            <p:cNvPr id="11" name="グラフィックス 10" descr="ノート PC 単色塗りつぶし">
              <a:extLst>
                <a:ext uri="{FF2B5EF4-FFF2-40B4-BE49-F238E27FC236}">
                  <a16:creationId xmlns:a16="http://schemas.microsoft.com/office/drawing/2014/main" id="{15D95CFE-328D-4EF6-937E-E5EA5F9210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57455" y="9039588"/>
              <a:ext cx="592931" cy="592931"/>
            </a:xfrm>
            <a:prstGeom prst="rect">
              <a:avLst/>
            </a:prstGeom>
          </p:spPr>
        </p:pic>
        <p:pic>
          <p:nvPicPr>
            <p:cNvPr id="119" name="図 118">
              <a:extLst>
                <a:ext uri="{FF2B5EF4-FFF2-40B4-BE49-F238E27FC236}">
                  <a16:creationId xmlns:a16="http://schemas.microsoft.com/office/drawing/2014/main" id="{2AF6B28D-2497-47E9-A07D-809984F770C7}"/>
                </a:ext>
              </a:extLst>
            </p:cNvPr>
            <p:cNvPicPr>
              <a:picLocks noChangeAspect="1"/>
            </p:cNvPicPr>
            <p:nvPr/>
          </p:nvPicPr>
          <p:blipFill rotWithShape="1">
            <a:blip r:embed="rId6" cstate="print">
              <a:clrChange>
                <a:clrFrom>
                  <a:srgbClr val="000000">
                    <a:alpha val="0"/>
                  </a:srgbClr>
                </a:clrFrom>
                <a:clrTo>
                  <a:srgbClr val="000000">
                    <a:alpha val="0"/>
                  </a:srgbClr>
                </a:clrTo>
              </a:clrChange>
              <a:duotone>
                <a:schemeClr val="accent3">
                  <a:shade val="45000"/>
                  <a:satMod val="135000"/>
                </a:schemeClr>
                <a:prstClr val="white"/>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t="-1" b="30684"/>
            <a:stretch/>
          </p:blipFill>
          <p:spPr>
            <a:xfrm>
              <a:off x="5799060" y="9089106"/>
              <a:ext cx="885310" cy="530981"/>
            </a:xfrm>
            <a:prstGeom prst="rect">
              <a:avLst/>
            </a:prstGeom>
          </p:spPr>
        </p:pic>
        <p:sp>
          <p:nvSpPr>
            <p:cNvPr id="22" name="円弧 21">
              <a:extLst>
                <a:ext uri="{FF2B5EF4-FFF2-40B4-BE49-F238E27FC236}">
                  <a16:creationId xmlns:a16="http://schemas.microsoft.com/office/drawing/2014/main" id="{FB684DE8-2A3E-4FA5-8368-8891FA62B207}"/>
                </a:ext>
              </a:extLst>
            </p:cNvPr>
            <p:cNvSpPr/>
            <p:nvPr/>
          </p:nvSpPr>
          <p:spPr>
            <a:xfrm rot="16200000">
              <a:off x="3163455" y="6623713"/>
              <a:ext cx="1132308" cy="5439709"/>
            </a:xfrm>
            <a:prstGeom prst="arc">
              <a:avLst>
                <a:gd name="adj1" fmla="val 16911030"/>
                <a:gd name="adj2" fmla="val 4805154"/>
              </a:avLst>
            </a:prstGeom>
            <a:ln>
              <a:prstDash val="dash"/>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nvGrpSpPr>
            <p:cNvPr id="150" name="グループ化 149">
              <a:extLst>
                <a:ext uri="{FF2B5EF4-FFF2-40B4-BE49-F238E27FC236}">
                  <a16:creationId xmlns:a16="http://schemas.microsoft.com/office/drawing/2014/main" id="{642F6461-4BAC-4AA4-9230-D9E5F2758123}"/>
                </a:ext>
              </a:extLst>
            </p:cNvPr>
            <p:cNvGrpSpPr/>
            <p:nvPr/>
          </p:nvGrpSpPr>
          <p:grpSpPr>
            <a:xfrm>
              <a:off x="3426233" y="8316676"/>
              <a:ext cx="570448" cy="725487"/>
              <a:chOff x="-815840" y="8369404"/>
              <a:chExt cx="570448" cy="725487"/>
            </a:xfrm>
          </p:grpSpPr>
          <p:sp>
            <p:nvSpPr>
              <p:cNvPr id="151" name="正方形/長方形 150">
                <a:extLst>
                  <a:ext uri="{FF2B5EF4-FFF2-40B4-BE49-F238E27FC236}">
                    <a16:creationId xmlns:a16="http://schemas.microsoft.com/office/drawing/2014/main" id="{3397FAC6-0844-4704-AE54-D0A21110242B}"/>
                  </a:ext>
                </a:extLst>
              </p:cNvPr>
              <p:cNvSpPr/>
              <p:nvPr/>
            </p:nvSpPr>
            <p:spPr>
              <a:xfrm>
                <a:off x="-770842" y="8638610"/>
                <a:ext cx="296583" cy="4038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pic>
            <p:nvPicPr>
              <p:cNvPr id="152" name="図 151">
                <a:extLst>
                  <a:ext uri="{FF2B5EF4-FFF2-40B4-BE49-F238E27FC236}">
                    <a16:creationId xmlns:a16="http://schemas.microsoft.com/office/drawing/2014/main" id="{6128FA73-1A95-43CF-8C72-3B877D332AE2}"/>
                  </a:ext>
                </a:extLst>
              </p:cNvPr>
              <p:cNvPicPr>
                <a:picLocks noChangeAspect="1"/>
              </p:cNvPicPr>
              <p:nvPr/>
            </p:nvPicPr>
            <p:blipFill rotWithShape="1">
              <a:blip r:embed="rId8" cstate="screen">
                <a:alphaModFix/>
                <a:extLst>
                  <a:ext uri="{28A0092B-C50C-407E-A947-70E740481C1C}">
                    <a14:useLocalDpi xmlns:a14="http://schemas.microsoft.com/office/drawing/2010/main"/>
                  </a:ext>
                </a:extLst>
              </a:blip>
              <a:srcRect l="21370"/>
              <a:stretch/>
            </p:blipFill>
            <p:spPr>
              <a:xfrm>
                <a:off x="-815840" y="8369404"/>
                <a:ext cx="570448" cy="725487"/>
              </a:xfrm>
              <a:prstGeom prst="rect">
                <a:avLst/>
              </a:prstGeom>
            </p:spPr>
          </p:pic>
        </p:grpSp>
      </p:grpSp>
      <p:grpSp>
        <p:nvGrpSpPr>
          <p:cNvPr id="37" name="グループ化 36">
            <a:extLst>
              <a:ext uri="{FF2B5EF4-FFF2-40B4-BE49-F238E27FC236}">
                <a16:creationId xmlns:a16="http://schemas.microsoft.com/office/drawing/2014/main" id="{3F527057-E097-4473-BED9-7D46AD0BD4A3}"/>
              </a:ext>
            </a:extLst>
          </p:cNvPr>
          <p:cNvGrpSpPr/>
          <p:nvPr/>
        </p:nvGrpSpPr>
        <p:grpSpPr>
          <a:xfrm>
            <a:off x="148060" y="7832676"/>
            <a:ext cx="6561880" cy="1403002"/>
            <a:chOff x="279283" y="5091015"/>
            <a:chExt cx="6370708" cy="1526929"/>
          </a:xfrm>
        </p:grpSpPr>
        <p:sp>
          <p:nvSpPr>
            <p:cNvPr id="26" name="正方形/長方形 25">
              <a:extLst>
                <a:ext uri="{FF2B5EF4-FFF2-40B4-BE49-F238E27FC236}">
                  <a16:creationId xmlns:a16="http://schemas.microsoft.com/office/drawing/2014/main" id="{58681EDE-7B38-4584-B4C8-7F91765A6FAB}"/>
                </a:ext>
              </a:extLst>
            </p:cNvPr>
            <p:cNvSpPr/>
            <p:nvPr/>
          </p:nvSpPr>
          <p:spPr>
            <a:xfrm>
              <a:off x="279283" y="5091015"/>
              <a:ext cx="6370708" cy="15269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p>
          </p:txBody>
        </p:sp>
        <p:pic>
          <p:nvPicPr>
            <p:cNvPr id="27" name="図 26">
              <a:extLst>
                <a:ext uri="{FF2B5EF4-FFF2-40B4-BE49-F238E27FC236}">
                  <a16:creationId xmlns:a16="http://schemas.microsoft.com/office/drawing/2014/main" id="{DDB6B8E8-4C1E-4262-946F-077CC1B43955}"/>
                </a:ext>
              </a:extLst>
            </p:cNvPr>
            <p:cNvPicPr>
              <a:picLocks noChangeAspect="1"/>
            </p:cNvPicPr>
            <p:nvPr/>
          </p:nvPicPr>
          <p:blipFill>
            <a:blip r:embed="rId9"/>
            <a:stretch>
              <a:fillRect/>
            </a:stretch>
          </p:blipFill>
          <p:spPr>
            <a:xfrm>
              <a:off x="5831216" y="5564134"/>
              <a:ext cx="540552" cy="534655"/>
            </a:xfrm>
            <a:prstGeom prst="rect">
              <a:avLst/>
            </a:prstGeom>
          </p:spPr>
        </p:pic>
      </p:grpSp>
      <p:sp>
        <p:nvSpPr>
          <p:cNvPr id="45" name="正方形/長方形 44">
            <a:extLst>
              <a:ext uri="{FF2B5EF4-FFF2-40B4-BE49-F238E27FC236}">
                <a16:creationId xmlns:a16="http://schemas.microsoft.com/office/drawing/2014/main" id="{BEEC1413-B4D6-4291-8A6B-E2C6F8FF43D4}"/>
              </a:ext>
            </a:extLst>
          </p:cNvPr>
          <p:cNvSpPr/>
          <p:nvPr/>
        </p:nvSpPr>
        <p:spPr bwMode="white">
          <a:xfrm>
            <a:off x="191270" y="3170694"/>
            <a:ext cx="6518670" cy="181669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G</a:t>
            </a:r>
            <a:r>
              <a:rPr kumimoji="1" lang="ja-JP" altLang="en-US" sz="18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ビズ</a:t>
            </a:r>
            <a:r>
              <a:rPr kumimoji="1" lang="en-US" altLang="ja-JP" sz="18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ID</a:t>
            </a:r>
            <a:r>
              <a:rPr kumimoji="1" lang="ja-JP" altLang="en-US" sz="18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とは？</a:t>
            </a:r>
            <a:endParaRPr kumimoji="1" lang="en-US" altLang="ja-JP" sz="18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endParaRPr kumimoji="1" lang="en-US" altLang="ja-JP" sz="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１つの</a:t>
            </a:r>
            <a:r>
              <a:rPr kumimoji="1" lang="en-US" altLang="ja-JP"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ID</a:t>
            </a:r>
            <a:r>
              <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・パスワードで複数の行政サービスを利用することができる法人・個人事業主向け共通認証システムであり、プライム、メンバー、エントリーの３種類のアカウントがあります。</a:t>
            </a:r>
            <a:endParaRPr kumimoji="1" lang="en-US" altLang="ja-JP"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46" name="正方形/長方形 45">
            <a:extLst>
              <a:ext uri="{FF2B5EF4-FFF2-40B4-BE49-F238E27FC236}">
                <a16:creationId xmlns:a16="http://schemas.microsoft.com/office/drawing/2014/main" id="{0346D83A-F5DE-4DFA-A192-C75048004B39}"/>
              </a:ext>
            </a:extLst>
          </p:cNvPr>
          <p:cNvSpPr/>
          <p:nvPr/>
        </p:nvSpPr>
        <p:spPr bwMode="white">
          <a:xfrm>
            <a:off x="196044" y="2334267"/>
            <a:ext cx="6583600" cy="65416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G</a:t>
            </a:r>
            <a:r>
              <a:rPr kumimoji="1"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ビズ</a:t>
            </a:r>
            <a:r>
              <a:rPr kumimoji="1"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ID</a:t>
            </a:r>
            <a:r>
              <a:rPr kumimoji="1"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を利用せず</a:t>
            </a:r>
            <a:r>
              <a:rPr kumimoji="1"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e-Gov</a:t>
            </a:r>
            <a:r>
              <a:rPr kumimoji="1"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アカウントを使用して電子申請する場合、別途電子署名</a:t>
            </a:r>
            <a:r>
              <a:rPr kumimoji="1"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有料</a:t>
            </a:r>
            <a:r>
              <a:rPr kumimoji="1"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が必要と</a:t>
            </a:r>
            <a:endParaRPr kumimoji="1"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なります。電子署名については以下</a:t>
            </a:r>
            <a:r>
              <a:rPr kumimoji="1"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e-Gov</a:t>
            </a:r>
            <a:r>
              <a:rPr kumimoji="1"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ホームページをご確認ください。</a:t>
            </a:r>
            <a:endParaRPr kumimoji="1"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【e-Gov</a:t>
            </a:r>
            <a:r>
              <a:rPr kumimoji="1"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ホームページ</a:t>
            </a:r>
            <a:r>
              <a:rPr kumimoji="1"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電子申請のご案内</a:t>
            </a:r>
            <a:r>
              <a:rPr kumimoji="1"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en-US" altLang="ja-JP" sz="1000" b="0"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https://shinsei.e-gov.go.jp/contents/preparation/certificate/</a:t>
            </a:r>
            <a:endParaRPr kumimoji="1" lang="en-US" altLang="ja-JP" sz="1200" b="0"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55" name="表 3">
            <a:extLst>
              <a:ext uri="{FF2B5EF4-FFF2-40B4-BE49-F238E27FC236}">
                <a16:creationId xmlns:a16="http://schemas.microsoft.com/office/drawing/2014/main" id="{C32F16AD-E7FB-4C6F-9746-404574065F0E}"/>
              </a:ext>
            </a:extLst>
          </p:cNvPr>
          <p:cNvGraphicFramePr>
            <a:graphicFrameLocks noGrp="1"/>
          </p:cNvGraphicFramePr>
          <p:nvPr>
            <p:extLst>
              <p:ext uri="{D42A27DB-BD31-4B8C-83A1-F6EECF244321}">
                <p14:modId xmlns:p14="http://schemas.microsoft.com/office/powerpoint/2010/main" val="516218614"/>
              </p:ext>
            </p:extLst>
          </p:nvPr>
        </p:nvGraphicFramePr>
        <p:xfrm>
          <a:off x="254321" y="4480883"/>
          <a:ext cx="6343030" cy="2444041"/>
        </p:xfrm>
        <a:graphic>
          <a:graphicData uri="http://schemas.openxmlformats.org/drawingml/2006/table">
            <a:tbl>
              <a:tblPr firstRow="1" bandRow="1">
                <a:tableStyleId>{5C22544A-7EE6-4342-B048-85BDC9FD1C3A}</a:tableStyleId>
              </a:tblPr>
              <a:tblGrid>
                <a:gridCol w="387671">
                  <a:extLst>
                    <a:ext uri="{9D8B030D-6E8A-4147-A177-3AD203B41FA5}">
                      <a16:colId xmlns:a16="http://schemas.microsoft.com/office/drawing/2014/main" val="3081575957"/>
                    </a:ext>
                  </a:extLst>
                </a:gridCol>
                <a:gridCol w="1391923">
                  <a:extLst>
                    <a:ext uri="{9D8B030D-6E8A-4147-A177-3AD203B41FA5}">
                      <a16:colId xmlns:a16="http://schemas.microsoft.com/office/drawing/2014/main" val="2693005211"/>
                    </a:ext>
                  </a:extLst>
                </a:gridCol>
                <a:gridCol w="1600219">
                  <a:extLst>
                    <a:ext uri="{9D8B030D-6E8A-4147-A177-3AD203B41FA5}">
                      <a16:colId xmlns:a16="http://schemas.microsoft.com/office/drawing/2014/main" val="884372669"/>
                    </a:ext>
                  </a:extLst>
                </a:gridCol>
                <a:gridCol w="987739">
                  <a:extLst>
                    <a:ext uri="{9D8B030D-6E8A-4147-A177-3AD203B41FA5}">
                      <a16:colId xmlns:a16="http://schemas.microsoft.com/office/drawing/2014/main" val="404652702"/>
                    </a:ext>
                  </a:extLst>
                </a:gridCol>
                <a:gridCol w="987739">
                  <a:extLst>
                    <a:ext uri="{9D8B030D-6E8A-4147-A177-3AD203B41FA5}">
                      <a16:colId xmlns:a16="http://schemas.microsoft.com/office/drawing/2014/main" val="1314324184"/>
                    </a:ext>
                  </a:extLst>
                </a:gridCol>
                <a:gridCol w="987739">
                  <a:extLst>
                    <a:ext uri="{9D8B030D-6E8A-4147-A177-3AD203B41FA5}">
                      <a16:colId xmlns:a16="http://schemas.microsoft.com/office/drawing/2014/main" val="3589112615"/>
                    </a:ext>
                  </a:extLst>
                </a:gridCol>
              </a:tblGrid>
              <a:tr h="534907">
                <a:tc gridSpan="6">
                  <a:txBody>
                    <a:bodyPr/>
                    <a:lstStyle/>
                    <a:p>
                      <a:pPr algn="ctr"/>
                      <a:r>
                        <a:rPr kumimoji="1" lang="en-US" altLang="ja-JP" sz="1400" dirty="0">
                          <a:solidFill>
                            <a:schemeClr val="tx1"/>
                          </a:solidFill>
                          <a:latin typeface="游ゴシック" panose="020B0400000000000000" pitchFamily="50" charset="-128"/>
                          <a:ea typeface="游ゴシック" panose="020B0400000000000000" pitchFamily="50" charset="-128"/>
                        </a:rPr>
                        <a:t>G</a:t>
                      </a:r>
                      <a:r>
                        <a:rPr kumimoji="1" lang="ja-JP" altLang="en-US" sz="1400" dirty="0">
                          <a:solidFill>
                            <a:schemeClr val="tx1"/>
                          </a:solidFill>
                          <a:latin typeface="游ゴシック" panose="020B0400000000000000" pitchFamily="50" charset="-128"/>
                          <a:ea typeface="游ゴシック" panose="020B0400000000000000" pitchFamily="50" charset="-128"/>
                        </a:rPr>
                        <a:t>ビズ</a:t>
                      </a:r>
                      <a:r>
                        <a:rPr kumimoji="1" lang="en-US" altLang="ja-JP" sz="1400" dirty="0">
                          <a:solidFill>
                            <a:schemeClr val="tx1"/>
                          </a:solidFill>
                          <a:latin typeface="游ゴシック" panose="020B0400000000000000" pitchFamily="50" charset="-128"/>
                          <a:ea typeface="游ゴシック" panose="020B0400000000000000" pitchFamily="50" charset="-128"/>
                        </a:rPr>
                        <a:t>ID</a:t>
                      </a:r>
                      <a:r>
                        <a:rPr kumimoji="1" lang="ja-JP" altLang="en-US" sz="1400" dirty="0">
                          <a:solidFill>
                            <a:schemeClr val="tx1"/>
                          </a:solidFill>
                          <a:latin typeface="游ゴシック" panose="020B0400000000000000" pitchFamily="50" charset="-128"/>
                          <a:ea typeface="游ゴシック" panose="020B0400000000000000" pitchFamily="50" charset="-128"/>
                        </a:rPr>
                        <a:t>の種類</a:t>
                      </a:r>
                    </a:p>
                  </a:txBody>
                  <a:tcPr anchor="ctr">
                    <a:solidFill>
                      <a:schemeClr val="accent4">
                        <a:lumMod val="60000"/>
                        <a:lumOff val="40000"/>
                      </a:schemeClr>
                    </a:solidFill>
                  </a:tcPr>
                </a:tc>
                <a:tc hMerge="1">
                  <a:txBody>
                    <a:bodyPr/>
                    <a:lstStyle/>
                    <a:p>
                      <a:pPr algn="ct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a:solidFill>
                      <a:schemeClr val="accent4">
                        <a:lumMod val="60000"/>
                        <a:lumOff val="40000"/>
                      </a:schemeClr>
                    </a:solidFill>
                  </a:tcPr>
                </a:tc>
                <a:tc hMerge="1">
                  <a:txBody>
                    <a:bodyPr/>
                    <a:lstStyle/>
                    <a:p>
                      <a:pPr algn="ct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a:solidFill>
                      <a:schemeClr val="accent4">
                        <a:lumMod val="60000"/>
                        <a:lumOff val="40000"/>
                      </a:schemeClr>
                    </a:solidFill>
                  </a:tcPr>
                </a:tc>
                <a:tc hMerge="1">
                  <a:txBody>
                    <a:bodyPr/>
                    <a:lstStyle/>
                    <a:p>
                      <a:pPr algn="ct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a:solidFill>
                      <a:schemeClr val="accent4">
                        <a:lumMod val="60000"/>
                        <a:lumOff val="40000"/>
                      </a:schemeClr>
                    </a:solidFill>
                  </a:tcPr>
                </a:tc>
                <a:tc hMerge="1">
                  <a:txBody>
                    <a:bodyPr/>
                    <a:lstStyle/>
                    <a:p>
                      <a:pPr algn="ct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a:solidFill>
                      <a:schemeClr val="accent4">
                        <a:lumMod val="60000"/>
                        <a:lumOff val="40000"/>
                      </a:schemeClr>
                    </a:solidFill>
                  </a:tcPr>
                </a:tc>
                <a:tc hMerge="1">
                  <a:txBody>
                    <a:bodyPr/>
                    <a:lstStyle/>
                    <a:p>
                      <a:pPr algn="ct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a:solidFill>
                      <a:schemeClr val="accent4">
                        <a:lumMod val="60000"/>
                        <a:lumOff val="40000"/>
                      </a:schemeClr>
                    </a:solidFill>
                  </a:tcPr>
                </a:tc>
                <a:extLst>
                  <a:ext uri="{0D108BD9-81ED-4DB2-BD59-A6C34878D82A}">
                    <a16:rowId xmlns:a16="http://schemas.microsoft.com/office/drawing/2014/main" val="2629957368"/>
                  </a:ext>
                </a:extLst>
              </a:tr>
              <a:tr h="680247">
                <a:tc gridSpan="2">
                  <a:txBody>
                    <a:bodyPr/>
                    <a:lstStyle/>
                    <a:p>
                      <a:pPr algn="ctr">
                        <a:lnSpc>
                          <a:spcPct val="200000"/>
                        </a:lnSpc>
                      </a:pPr>
                      <a:r>
                        <a:rPr kumimoji="1" lang="en-US" altLang="ja-JP" sz="1200" b="1" dirty="0" err="1">
                          <a:latin typeface="游ゴシック" panose="020B0400000000000000" pitchFamily="50" charset="-128"/>
                          <a:ea typeface="游ゴシック" panose="020B0400000000000000" pitchFamily="50" charset="-128"/>
                        </a:rPr>
                        <a:t>gBizID</a:t>
                      </a:r>
                      <a:r>
                        <a:rPr kumimoji="1" lang="ja-JP" altLang="en-US" sz="1200" b="1" dirty="0">
                          <a:latin typeface="游ゴシック" panose="020B0400000000000000" pitchFamily="50" charset="-128"/>
                          <a:ea typeface="游ゴシック" panose="020B0400000000000000" pitchFamily="50" charset="-128"/>
                        </a:rPr>
                        <a:t>プライム</a:t>
                      </a:r>
                    </a:p>
                  </a:txBody>
                  <a:tcPr anchor="ctr">
                    <a:lnB w="12700" cmpd="sng">
                      <a:noFill/>
                    </a:lnB>
                    <a:solidFill>
                      <a:schemeClr val="accent4">
                        <a:lumMod val="20000"/>
                        <a:lumOff val="80000"/>
                      </a:schemeClr>
                    </a:solidFill>
                  </a:tcPr>
                </a:tc>
                <a:tc hMerge="1">
                  <a:txBody>
                    <a:bodyPr/>
                    <a:lstStyle/>
                    <a:p>
                      <a:pPr algn="ctr">
                        <a:lnSpc>
                          <a:spcPct val="150000"/>
                        </a:lnSpc>
                      </a:pPr>
                      <a:endParaRPr kumimoji="1" lang="ja-JP" altLang="en-US" sz="1200" b="1" dirty="0">
                        <a:latin typeface="游ゴシック" panose="020B0400000000000000" pitchFamily="50" charset="-128"/>
                        <a:ea typeface="游ゴシック" panose="020B0400000000000000" pitchFamily="50" charset="-128"/>
                      </a:endParaRPr>
                    </a:p>
                  </a:txBody>
                  <a:tcPr>
                    <a:solidFill>
                      <a:schemeClr val="accent4">
                        <a:lumMod val="20000"/>
                        <a:lumOff val="80000"/>
                      </a:schemeClr>
                    </a:solidFill>
                  </a:tcPr>
                </a:tc>
                <a:tc>
                  <a:txBody>
                    <a:bodyPr/>
                    <a:lstStyle/>
                    <a:p>
                      <a:pPr algn="ctr">
                        <a:lnSpc>
                          <a:spcPct val="150000"/>
                        </a:lnSpc>
                      </a:pPr>
                      <a:r>
                        <a:rPr kumimoji="1" lang="ja-JP" altLang="en-US" sz="1050" b="1" dirty="0">
                          <a:latin typeface="游ゴシック" panose="020B0400000000000000" pitchFamily="50" charset="-128"/>
                          <a:ea typeface="游ゴシック" panose="020B0400000000000000" pitchFamily="50" charset="-128"/>
                        </a:rPr>
                        <a:t>会社代表者または</a:t>
                      </a:r>
                      <a:endParaRPr kumimoji="1" lang="en-US" altLang="ja-JP" sz="1050" b="1" dirty="0">
                        <a:latin typeface="游ゴシック" panose="020B0400000000000000" pitchFamily="50" charset="-128"/>
                        <a:ea typeface="游ゴシック" panose="020B0400000000000000" pitchFamily="50" charset="-128"/>
                      </a:endParaRPr>
                    </a:p>
                    <a:p>
                      <a:pPr algn="ctr">
                        <a:lnSpc>
                          <a:spcPct val="150000"/>
                        </a:lnSpc>
                      </a:pPr>
                      <a:r>
                        <a:rPr kumimoji="1" lang="ja-JP" altLang="en-US" sz="1050" b="1" dirty="0">
                          <a:latin typeface="游ゴシック" panose="020B0400000000000000" pitchFamily="50" charset="-128"/>
                          <a:ea typeface="游ゴシック" panose="020B0400000000000000" pitchFamily="50" charset="-128"/>
                        </a:rPr>
                        <a:t>個人事業主</a:t>
                      </a:r>
                    </a:p>
                  </a:txBody>
                  <a:tcPr anchor="ctr">
                    <a:solidFill>
                      <a:schemeClr val="accent4">
                        <a:lumMod val="20000"/>
                        <a:lumOff val="80000"/>
                      </a:schemeClr>
                    </a:solidFill>
                  </a:tcPr>
                </a:tc>
                <a:tc>
                  <a:txBody>
                    <a:bodyPr/>
                    <a:lstStyle/>
                    <a:p>
                      <a:pPr algn="ctr">
                        <a:lnSpc>
                          <a:spcPct val="150000"/>
                        </a:lnSpc>
                      </a:pPr>
                      <a:r>
                        <a:rPr kumimoji="1" lang="ja-JP" altLang="en-US" sz="1050" b="1" dirty="0">
                          <a:latin typeface="游ゴシック" panose="020B0400000000000000" pitchFamily="50" charset="-128"/>
                          <a:ea typeface="游ゴシック" panose="020B0400000000000000" pitchFamily="50" charset="-128"/>
                        </a:rPr>
                        <a:t>書類審査必要</a:t>
                      </a:r>
                    </a:p>
                  </a:txBody>
                  <a:tcPr anchor="ctr">
                    <a:solidFill>
                      <a:schemeClr val="accent4">
                        <a:lumMod val="20000"/>
                        <a:lumOff val="80000"/>
                      </a:schemeClr>
                    </a:solidFill>
                  </a:tcPr>
                </a:tc>
                <a:tc>
                  <a:txBody>
                    <a:bodyPr/>
                    <a:lstStyle/>
                    <a:p>
                      <a:pPr algn="ctr">
                        <a:lnSpc>
                          <a:spcPct val="150000"/>
                        </a:lnSpc>
                      </a:pPr>
                      <a:r>
                        <a:rPr kumimoji="1" lang="ja-JP" altLang="en-US" sz="1050" b="1" dirty="0">
                          <a:latin typeface="游ゴシック" panose="020B0400000000000000" pitchFamily="50" charset="-128"/>
                          <a:ea typeface="游ゴシック" panose="020B0400000000000000" pitchFamily="50" charset="-128"/>
                        </a:rPr>
                        <a:t>電子署名不要</a:t>
                      </a:r>
                    </a:p>
                  </a:txBody>
                  <a:tcPr anchor="ctr">
                    <a:solidFill>
                      <a:schemeClr val="accent4">
                        <a:lumMod val="20000"/>
                        <a:lumOff val="80000"/>
                      </a:schemeClr>
                    </a:solidFill>
                  </a:tcPr>
                </a:tc>
                <a:tc>
                  <a:txBody>
                    <a:bodyPr/>
                    <a:lstStyle/>
                    <a:p>
                      <a:pPr algn="ctr">
                        <a:lnSpc>
                          <a:spcPct val="150000"/>
                        </a:lnSpc>
                      </a:pPr>
                      <a:r>
                        <a:rPr kumimoji="1" lang="ja-JP" altLang="en-US" sz="1050" b="1" dirty="0">
                          <a:latin typeface="游ゴシック" panose="020B0400000000000000" pitchFamily="50" charset="-128"/>
                          <a:ea typeface="游ゴシック" panose="020B0400000000000000" pitchFamily="50" charset="-128"/>
                        </a:rPr>
                        <a:t>発行審査期間</a:t>
                      </a:r>
                      <a:endParaRPr kumimoji="1" lang="en-US" altLang="ja-JP" sz="1050" b="1" dirty="0">
                        <a:latin typeface="游ゴシック" panose="020B0400000000000000" pitchFamily="50" charset="-128"/>
                        <a:ea typeface="游ゴシック" panose="020B0400000000000000" pitchFamily="50" charset="-128"/>
                      </a:endParaRPr>
                    </a:p>
                    <a:p>
                      <a:pPr algn="ctr">
                        <a:lnSpc>
                          <a:spcPct val="150000"/>
                        </a:lnSpc>
                      </a:pPr>
                      <a:r>
                        <a:rPr kumimoji="1" lang="ja-JP" altLang="en-US" sz="1050" b="1" dirty="0">
                          <a:latin typeface="游ゴシック" panose="020B0400000000000000" pitchFamily="50" charset="-128"/>
                          <a:ea typeface="游ゴシック" panose="020B0400000000000000" pitchFamily="50" charset="-128"/>
                        </a:rPr>
                        <a:t>２週間程度</a:t>
                      </a:r>
                    </a:p>
                  </a:txBody>
                  <a:tcPr anchor="ctr">
                    <a:solidFill>
                      <a:schemeClr val="accent4">
                        <a:lumMod val="20000"/>
                        <a:lumOff val="80000"/>
                      </a:schemeClr>
                    </a:solidFill>
                  </a:tcPr>
                </a:tc>
                <a:extLst>
                  <a:ext uri="{0D108BD9-81ED-4DB2-BD59-A6C34878D82A}">
                    <a16:rowId xmlns:a16="http://schemas.microsoft.com/office/drawing/2014/main" val="1347518262"/>
                  </a:ext>
                </a:extLst>
              </a:tr>
              <a:tr h="470162">
                <a:tc>
                  <a:txBody>
                    <a:bodyPr/>
                    <a:lstStyle/>
                    <a:p>
                      <a:pPr algn="l">
                        <a:lnSpc>
                          <a:spcPct val="200000"/>
                        </a:lnSpc>
                      </a:pPr>
                      <a:endParaRPr kumimoji="1" lang="ja-JP" altLang="en-US" sz="1100" b="1" dirty="0">
                        <a:latin typeface="游ゴシック" panose="020B0400000000000000" pitchFamily="50" charset="-128"/>
                        <a:ea typeface="游ゴシック" panose="020B0400000000000000" pitchFamily="50" charset="-128"/>
                      </a:endParaRPr>
                    </a:p>
                  </a:txBody>
                  <a:tcPr anchor="ctr">
                    <a:lnT w="12700" cmpd="sng">
                      <a:noFill/>
                    </a:lnT>
                    <a:solidFill>
                      <a:schemeClr val="accent4">
                        <a:lumMod val="20000"/>
                        <a:lumOff val="80000"/>
                      </a:schemeClr>
                    </a:solidFill>
                  </a:tcPr>
                </a:tc>
                <a:tc>
                  <a:txBody>
                    <a:bodyPr/>
                    <a:lstStyle/>
                    <a:p>
                      <a:pPr marL="0" marR="0" lvl="0" indent="0" algn="ctr" defTabSz="385728" rtl="0" eaLnBrk="1" fontAlgn="auto" latinLnBrk="0" hangingPunct="1">
                        <a:lnSpc>
                          <a:spcPct val="150000"/>
                        </a:lnSpc>
                        <a:spcBef>
                          <a:spcPts val="0"/>
                        </a:spcBef>
                        <a:spcAft>
                          <a:spcPts val="0"/>
                        </a:spcAft>
                        <a:buClrTx/>
                        <a:buSzTx/>
                        <a:buFontTx/>
                        <a:buNone/>
                        <a:tabLst/>
                        <a:defRPr/>
                      </a:pPr>
                      <a:r>
                        <a:rPr kumimoji="1" lang="en-US" altLang="ja-JP" sz="1200" b="1" dirty="0" err="1">
                          <a:latin typeface="游ゴシック" panose="020B0400000000000000" pitchFamily="50" charset="-128"/>
                          <a:ea typeface="游ゴシック" panose="020B0400000000000000" pitchFamily="50" charset="-128"/>
                        </a:rPr>
                        <a:t>gBizID</a:t>
                      </a:r>
                      <a:r>
                        <a:rPr kumimoji="1" lang="ja-JP" altLang="en-US" sz="1200" b="1" dirty="0">
                          <a:latin typeface="游ゴシック" panose="020B0400000000000000" pitchFamily="50" charset="-128"/>
                          <a:ea typeface="游ゴシック" panose="020B0400000000000000" pitchFamily="50" charset="-128"/>
                        </a:rPr>
                        <a:t>メンバー</a:t>
                      </a:r>
                    </a:p>
                  </a:txBody>
                  <a:tcPr anchor="ctr">
                    <a:solidFill>
                      <a:schemeClr val="bg1">
                        <a:lumMod val="95000"/>
                      </a:schemeClr>
                    </a:solidFill>
                  </a:tcPr>
                </a:tc>
                <a:tc>
                  <a:txBody>
                    <a:bodyPr/>
                    <a:lstStyle/>
                    <a:p>
                      <a:pPr marL="0" marR="0" lvl="0" indent="0" algn="ctr" defTabSz="385728" rtl="0" eaLnBrk="1" fontAlgn="auto" latinLnBrk="0" hangingPunct="1">
                        <a:lnSpc>
                          <a:spcPct val="150000"/>
                        </a:lnSpc>
                        <a:spcBef>
                          <a:spcPts val="0"/>
                        </a:spcBef>
                        <a:spcAft>
                          <a:spcPts val="0"/>
                        </a:spcAft>
                        <a:buClrTx/>
                        <a:buSzTx/>
                        <a:buFontTx/>
                        <a:buNone/>
                        <a:tabLst/>
                        <a:defRPr/>
                      </a:pPr>
                      <a:r>
                        <a:rPr kumimoji="1" lang="en-US" altLang="ja-JP" sz="1050" b="1" dirty="0" err="1">
                          <a:latin typeface="游ゴシック" panose="020B0400000000000000" pitchFamily="50" charset="-128"/>
                          <a:ea typeface="游ゴシック" panose="020B0400000000000000" pitchFamily="50" charset="-128"/>
                        </a:rPr>
                        <a:t>gBizID</a:t>
                      </a:r>
                      <a:r>
                        <a:rPr kumimoji="1" lang="ja-JP" altLang="en-US" sz="1050" b="1" dirty="0">
                          <a:latin typeface="游ゴシック" panose="020B0400000000000000" pitchFamily="50" charset="-128"/>
                          <a:ea typeface="游ゴシック" panose="020B0400000000000000" pitchFamily="50" charset="-128"/>
                        </a:rPr>
                        <a:t>プライム</a:t>
                      </a:r>
                      <a:endParaRPr kumimoji="1" lang="en-US" altLang="ja-JP" sz="1050" b="1" dirty="0">
                        <a:latin typeface="游ゴシック" panose="020B0400000000000000" pitchFamily="50" charset="-128"/>
                        <a:ea typeface="游ゴシック" panose="020B0400000000000000" pitchFamily="50" charset="-128"/>
                      </a:endParaRPr>
                    </a:p>
                    <a:p>
                      <a:pPr marL="0" marR="0" lvl="0" indent="0" algn="ctr" defTabSz="385728" rtl="0" eaLnBrk="1" fontAlgn="auto" latinLnBrk="0" hangingPunct="1">
                        <a:lnSpc>
                          <a:spcPct val="150000"/>
                        </a:lnSpc>
                        <a:spcBef>
                          <a:spcPts val="0"/>
                        </a:spcBef>
                        <a:spcAft>
                          <a:spcPts val="0"/>
                        </a:spcAft>
                        <a:buClrTx/>
                        <a:buSzTx/>
                        <a:buFontTx/>
                        <a:buNone/>
                        <a:tabLst/>
                        <a:defRPr/>
                      </a:pPr>
                      <a:r>
                        <a:rPr kumimoji="1" lang="ja-JP" altLang="en-US" sz="1050" b="1" dirty="0">
                          <a:latin typeface="游ゴシック" panose="020B0400000000000000" pitchFamily="50" charset="-128"/>
                          <a:ea typeface="游ゴシック" panose="020B0400000000000000" pitchFamily="50" charset="-128"/>
                        </a:rPr>
                        <a:t>取得組織の従業員</a:t>
                      </a:r>
                    </a:p>
                  </a:txBody>
                  <a:tcPr anchor="ctr">
                    <a:solidFill>
                      <a:schemeClr val="bg1">
                        <a:lumMod val="95000"/>
                      </a:schemeClr>
                    </a:solidFill>
                  </a:tcPr>
                </a:tc>
                <a:tc>
                  <a:txBody>
                    <a:bodyPr/>
                    <a:lstStyle/>
                    <a:p>
                      <a:pPr algn="ctr">
                        <a:lnSpc>
                          <a:spcPct val="150000"/>
                        </a:lnSpc>
                      </a:pPr>
                      <a:r>
                        <a:rPr kumimoji="1" lang="ja-JP" altLang="en-US" sz="1050" b="1" dirty="0">
                          <a:latin typeface="游ゴシック" panose="020B0400000000000000" pitchFamily="50" charset="-128"/>
                          <a:ea typeface="游ゴシック" panose="020B0400000000000000" pitchFamily="50" charset="-128"/>
                        </a:rPr>
                        <a:t>書類審査不要</a:t>
                      </a:r>
                    </a:p>
                  </a:txBody>
                  <a:tcPr anchor="ctr">
                    <a:solidFill>
                      <a:schemeClr val="bg1">
                        <a:lumMod val="95000"/>
                      </a:schemeClr>
                    </a:solidFill>
                  </a:tcPr>
                </a:tc>
                <a:tc>
                  <a:txBody>
                    <a:bodyPr/>
                    <a:lstStyle/>
                    <a:p>
                      <a:pPr algn="ctr">
                        <a:lnSpc>
                          <a:spcPct val="150000"/>
                        </a:lnSpc>
                      </a:pPr>
                      <a:r>
                        <a:rPr kumimoji="1" lang="ja-JP" altLang="en-US" sz="1050" b="1" dirty="0">
                          <a:latin typeface="游ゴシック" panose="020B0400000000000000" pitchFamily="50" charset="-128"/>
                          <a:ea typeface="游ゴシック" panose="020B0400000000000000" pitchFamily="50" charset="-128"/>
                        </a:rPr>
                        <a:t>電子署名不要</a:t>
                      </a:r>
                    </a:p>
                  </a:txBody>
                  <a:tcPr anchor="ctr">
                    <a:solidFill>
                      <a:schemeClr val="bg1">
                        <a:lumMod val="95000"/>
                      </a:schemeClr>
                    </a:solidFill>
                  </a:tcPr>
                </a:tc>
                <a:tc>
                  <a:txBody>
                    <a:bodyPr/>
                    <a:lstStyle/>
                    <a:p>
                      <a:pPr algn="ctr">
                        <a:lnSpc>
                          <a:spcPct val="150000"/>
                        </a:lnSpc>
                      </a:pPr>
                      <a:r>
                        <a:rPr kumimoji="1" lang="ja-JP" altLang="en-US" sz="1050" b="1" dirty="0">
                          <a:latin typeface="游ゴシック" panose="020B0400000000000000" pitchFamily="50" charset="-128"/>
                          <a:ea typeface="游ゴシック" panose="020B0400000000000000" pitchFamily="50" charset="-128"/>
                        </a:rPr>
                        <a:t>即時発行可能（</a:t>
                      </a:r>
                      <a:r>
                        <a:rPr kumimoji="1" lang="en-US" altLang="ja-JP" sz="1050" b="1" dirty="0">
                          <a:latin typeface="游ゴシック" panose="020B0400000000000000" pitchFamily="50" charset="-128"/>
                          <a:ea typeface="游ゴシック" panose="020B0400000000000000" pitchFamily="50" charset="-128"/>
                        </a:rPr>
                        <a:t>P</a:t>
                      </a:r>
                      <a:r>
                        <a:rPr kumimoji="1" lang="ja-JP" altLang="en-US" sz="1050" b="1" dirty="0">
                          <a:latin typeface="游ゴシック" panose="020B0400000000000000" pitchFamily="50" charset="-128"/>
                          <a:ea typeface="游ゴシック" panose="020B0400000000000000" pitchFamily="50" charset="-128"/>
                        </a:rPr>
                        <a:t>）</a:t>
                      </a:r>
                    </a:p>
                  </a:txBody>
                  <a:tcPr anchor="ctr">
                    <a:solidFill>
                      <a:schemeClr val="bg1">
                        <a:lumMod val="95000"/>
                      </a:schemeClr>
                    </a:solidFill>
                  </a:tcPr>
                </a:tc>
                <a:extLst>
                  <a:ext uri="{0D108BD9-81ED-4DB2-BD59-A6C34878D82A}">
                    <a16:rowId xmlns:a16="http://schemas.microsoft.com/office/drawing/2014/main" val="465576944"/>
                  </a:ext>
                </a:extLst>
              </a:tr>
              <a:tr h="680247">
                <a:tc gridSpan="2">
                  <a:txBody>
                    <a:bodyPr/>
                    <a:lstStyle/>
                    <a:p>
                      <a:pPr marL="0" marR="0" lvl="0" indent="0" algn="ctr" defTabSz="385728" rtl="0" eaLnBrk="1" fontAlgn="auto" latinLnBrk="0" hangingPunct="1">
                        <a:lnSpc>
                          <a:spcPct val="150000"/>
                        </a:lnSpc>
                        <a:spcBef>
                          <a:spcPts val="0"/>
                        </a:spcBef>
                        <a:spcAft>
                          <a:spcPts val="0"/>
                        </a:spcAft>
                        <a:buClrTx/>
                        <a:buSzTx/>
                        <a:buFontTx/>
                        <a:buNone/>
                        <a:tabLst/>
                        <a:defRPr/>
                      </a:pPr>
                      <a:r>
                        <a:rPr kumimoji="1" lang="en-US" altLang="ja-JP" sz="1200" b="1" dirty="0" err="1">
                          <a:latin typeface="游ゴシック" panose="020B0400000000000000" pitchFamily="50" charset="-128"/>
                          <a:ea typeface="游ゴシック" panose="020B0400000000000000" pitchFamily="50" charset="-128"/>
                        </a:rPr>
                        <a:t>gBizID</a:t>
                      </a:r>
                      <a:r>
                        <a:rPr kumimoji="1" lang="ja-JP" altLang="en-US" sz="1200" b="1" dirty="0">
                          <a:latin typeface="游ゴシック" panose="020B0400000000000000" pitchFamily="50" charset="-128"/>
                          <a:ea typeface="游ゴシック" panose="020B0400000000000000" pitchFamily="50" charset="-128"/>
                        </a:rPr>
                        <a:t>エントリー</a:t>
                      </a:r>
                    </a:p>
                  </a:txBody>
                  <a:tcPr anchor="ctr">
                    <a:solidFill>
                      <a:schemeClr val="accent4">
                        <a:lumMod val="20000"/>
                        <a:lumOff val="80000"/>
                      </a:schemeClr>
                    </a:solidFill>
                  </a:tcPr>
                </a:tc>
                <a:tc hMerge="1">
                  <a:txBody>
                    <a:bodyPr/>
                    <a:lstStyle/>
                    <a:p>
                      <a:pPr algn="ctr">
                        <a:lnSpc>
                          <a:spcPct val="150000"/>
                        </a:lnSpc>
                      </a:pPr>
                      <a:r>
                        <a:rPr kumimoji="1" lang="ja-JP" altLang="en-US" sz="1200" b="1" dirty="0">
                          <a:latin typeface="游ゴシック" panose="020B0400000000000000" pitchFamily="50" charset="-128"/>
                          <a:ea typeface="游ゴシック" panose="020B0400000000000000" pitchFamily="50" charset="-128"/>
                        </a:rPr>
                        <a:t>○</a:t>
                      </a:r>
                    </a:p>
                  </a:txBody>
                  <a:tcPr>
                    <a:solidFill>
                      <a:schemeClr val="accent4">
                        <a:lumMod val="20000"/>
                        <a:lumOff val="80000"/>
                      </a:schemeClr>
                    </a:solidFill>
                  </a:tcPr>
                </a:tc>
                <a:tc>
                  <a:txBody>
                    <a:bodyPr/>
                    <a:lstStyle/>
                    <a:p>
                      <a:pPr algn="ctr">
                        <a:lnSpc>
                          <a:spcPct val="150000"/>
                        </a:lnSpc>
                      </a:pPr>
                      <a:r>
                        <a:rPr kumimoji="1" lang="ja-JP" altLang="en-US" sz="1050" b="1" dirty="0">
                          <a:latin typeface="游ゴシック" panose="020B0400000000000000" pitchFamily="50" charset="-128"/>
                          <a:ea typeface="游ゴシック" panose="020B0400000000000000" pitchFamily="50" charset="-128"/>
                        </a:rPr>
                        <a:t>事業をしている方ならだれでも可能</a:t>
                      </a:r>
                    </a:p>
                  </a:txBody>
                  <a:tcPr anchor="ctr">
                    <a:solidFill>
                      <a:schemeClr val="accent4">
                        <a:lumMod val="20000"/>
                        <a:lumOff val="80000"/>
                      </a:schemeClr>
                    </a:solidFill>
                  </a:tcPr>
                </a:tc>
                <a:tc>
                  <a:txBody>
                    <a:bodyPr/>
                    <a:lstStyle/>
                    <a:p>
                      <a:pPr algn="ctr">
                        <a:lnSpc>
                          <a:spcPct val="150000"/>
                        </a:lnSpc>
                      </a:pPr>
                      <a:r>
                        <a:rPr kumimoji="1" lang="ja-JP" altLang="en-US" sz="1050" b="1" dirty="0">
                          <a:latin typeface="游ゴシック" panose="020B0400000000000000" pitchFamily="50" charset="-128"/>
                          <a:ea typeface="游ゴシック" panose="020B0400000000000000" pitchFamily="50" charset="-128"/>
                        </a:rPr>
                        <a:t>書類審査不要</a:t>
                      </a:r>
                    </a:p>
                  </a:txBody>
                  <a:tcPr anchor="ctr">
                    <a:solidFill>
                      <a:schemeClr val="accent4">
                        <a:lumMod val="20000"/>
                        <a:lumOff val="80000"/>
                      </a:schemeClr>
                    </a:solidFill>
                  </a:tcPr>
                </a:tc>
                <a:tc>
                  <a:txBody>
                    <a:bodyPr/>
                    <a:lstStyle/>
                    <a:p>
                      <a:pPr algn="ctr">
                        <a:lnSpc>
                          <a:spcPct val="150000"/>
                        </a:lnSpc>
                      </a:pPr>
                      <a:r>
                        <a:rPr kumimoji="1" lang="ja-JP" altLang="en-US" sz="1050" b="1" dirty="0">
                          <a:latin typeface="游ゴシック" panose="020B0400000000000000" pitchFamily="50" charset="-128"/>
                          <a:ea typeface="游ゴシック" panose="020B0400000000000000" pitchFamily="50" charset="-128"/>
                        </a:rPr>
                        <a:t>電子署名必要</a:t>
                      </a:r>
                      <a:endParaRPr kumimoji="1" lang="en-US" altLang="ja-JP" sz="1050" b="1" dirty="0">
                        <a:latin typeface="游ゴシック" panose="020B0400000000000000" pitchFamily="50" charset="-128"/>
                        <a:ea typeface="游ゴシック" panose="020B0400000000000000" pitchFamily="50" charset="-128"/>
                      </a:endParaRPr>
                    </a:p>
                    <a:p>
                      <a:pPr algn="ctr">
                        <a:lnSpc>
                          <a:spcPct val="150000"/>
                        </a:lnSpc>
                      </a:pPr>
                      <a:r>
                        <a:rPr kumimoji="1" lang="ja-JP" altLang="en-US" sz="1050" b="1" dirty="0">
                          <a:latin typeface="游ゴシック" panose="020B0400000000000000" pitchFamily="50" charset="-128"/>
                          <a:ea typeface="游ゴシック" panose="020B0400000000000000" pitchFamily="50" charset="-128"/>
                        </a:rPr>
                        <a:t>（有料）</a:t>
                      </a:r>
                    </a:p>
                  </a:txBody>
                  <a:tcPr anchor="ctr">
                    <a:solidFill>
                      <a:schemeClr val="accent4">
                        <a:lumMod val="20000"/>
                        <a:lumOff val="80000"/>
                      </a:schemeClr>
                    </a:solidFill>
                  </a:tcPr>
                </a:tc>
                <a:tc>
                  <a:txBody>
                    <a:bodyPr/>
                    <a:lstStyle/>
                    <a:p>
                      <a:pPr algn="ctr">
                        <a:lnSpc>
                          <a:spcPct val="150000"/>
                        </a:lnSpc>
                      </a:pPr>
                      <a:r>
                        <a:rPr kumimoji="1" lang="ja-JP" altLang="en-US" sz="1050" b="1" dirty="0">
                          <a:latin typeface="游ゴシック" panose="020B0400000000000000" pitchFamily="50" charset="-128"/>
                          <a:ea typeface="游ゴシック" panose="020B0400000000000000" pitchFamily="50" charset="-128"/>
                        </a:rPr>
                        <a:t>即時発行可能</a:t>
                      </a:r>
                    </a:p>
                  </a:txBody>
                  <a:tcPr anchor="ctr">
                    <a:solidFill>
                      <a:schemeClr val="accent4">
                        <a:lumMod val="20000"/>
                        <a:lumOff val="80000"/>
                      </a:schemeClr>
                    </a:solidFill>
                  </a:tcPr>
                </a:tc>
                <a:extLst>
                  <a:ext uri="{0D108BD9-81ED-4DB2-BD59-A6C34878D82A}">
                    <a16:rowId xmlns:a16="http://schemas.microsoft.com/office/drawing/2014/main" val="3316448367"/>
                  </a:ext>
                </a:extLst>
              </a:tr>
            </a:tbl>
          </a:graphicData>
        </a:graphic>
      </p:graphicFrame>
      <p:sp>
        <p:nvSpPr>
          <p:cNvPr id="47" name="正方形/長方形 46">
            <a:extLst>
              <a:ext uri="{FF2B5EF4-FFF2-40B4-BE49-F238E27FC236}">
                <a16:creationId xmlns:a16="http://schemas.microsoft.com/office/drawing/2014/main" id="{51EB33F1-A30E-49BE-A4FE-80DE94008E20}"/>
              </a:ext>
            </a:extLst>
          </p:cNvPr>
          <p:cNvSpPr/>
          <p:nvPr/>
        </p:nvSpPr>
        <p:spPr bwMode="white">
          <a:xfrm>
            <a:off x="254321" y="6952991"/>
            <a:ext cx="6343030" cy="67679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7313" marR="0" lvl="0" indent="-87313" algn="just" defTabSz="914400" rtl="0" eaLnBrk="1" fontAlgn="auto" latinLnBrk="0" hangingPunct="1">
              <a:lnSpc>
                <a:spcPct val="100000"/>
              </a:lnSpc>
              <a:spcBef>
                <a:spcPts val="0"/>
              </a:spcBef>
              <a:spcAft>
                <a:spcPts val="0"/>
              </a:spcAft>
              <a:buClrTx/>
              <a:buSzTx/>
              <a:buFontTx/>
              <a:buNone/>
              <a:tabLst/>
              <a:defRPr/>
            </a:pPr>
            <a:r>
              <a:rPr kumimoji="1"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発行手続きには、ＧビズＩＤの種類によって、メールアドレス（アカウント</a:t>
            </a:r>
            <a:r>
              <a:rPr kumimoji="1"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ID</a:t>
            </a:r>
            <a:r>
              <a:rPr kumimoji="1"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）、端末操作、プリンター、印鑑証明書と登録申請書、スマートフォン又は携帯電話など、必要なものに違いがあります。</a:t>
            </a:r>
            <a:endParaRPr kumimoji="1"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181376091"/>
      </p:ext>
    </p:extLst>
  </p:cSld>
  <p:clrMapOvr>
    <a:masterClrMapping/>
  </p:clrMapOvr>
</p:sld>
</file>

<file path=ppt/theme/theme1.xml><?xml version="1.0" encoding="utf-8"?>
<a:theme xmlns:a="http://schemas.openxmlformats.org/drawingml/2006/main" name="Office ​​テーマ">
  <a:themeElements>
    <a:clrScheme name="青">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otalTime>907</TotalTime>
  <Words>338</Words>
  <Application>Microsoft Office PowerPoint</Application>
  <PresentationFormat>A4 210 x 297 mm</PresentationFormat>
  <Paragraphs>58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加藤 晋也(katou-shinya)</dc:creator>
  <cp:lastModifiedBy>安藤 誠(andou-makoto)</cp:lastModifiedBy>
  <cp:revision>67</cp:revision>
  <cp:lastPrinted>2023-02-08T09:26:03Z</cp:lastPrinted>
  <dcterms:modified xsi:type="dcterms:W3CDTF">2023-02-14T10:31:17Z</dcterms:modified>
</cp:coreProperties>
</file>