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89" r:id="rId2"/>
    <p:sldId id="290" r:id="rId3"/>
  </p:sldIdLst>
  <p:sldSz cx="6858000" cy="9906000" type="A4"/>
  <p:notesSz cx="6635750" cy="9766300"/>
  <p:defaultTextStyle>
    <a:defPPr>
      <a:defRPr lang="ja-JP"/>
    </a:defPPr>
    <a:lvl1pPr algn="l" defTabSz="872649" rtl="0" fontAlgn="base">
      <a:spcBef>
        <a:spcPct val="0"/>
      </a:spcBef>
      <a:spcAft>
        <a:spcPct val="0"/>
      </a:spcAft>
      <a:defRPr kumimoji="1" sz="1816" kern="1200">
        <a:solidFill>
          <a:schemeClr val="tx1"/>
        </a:solidFill>
        <a:latin typeface="Arial" pitchFamily="34" charset="0"/>
        <a:ea typeface="ＭＳ Ｐゴシック" pitchFamily="50" charset="-128"/>
        <a:cs typeface="+mn-cs"/>
      </a:defRPr>
    </a:lvl1pPr>
    <a:lvl2pPr marL="435566" indent="1518" algn="l" defTabSz="872649" rtl="0" fontAlgn="base">
      <a:spcBef>
        <a:spcPct val="0"/>
      </a:spcBef>
      <a:spcAft>
        <a:spcPct val="0"/>
      </a:spcAft>
      <a:defRPr kumimoji="1" sz="1816" kern="1200">
        <a:solidFill>
          <a:schemeClr val="tx1"/>
        </a:solidFill>
        <a:latin typeface="Arial" pitchFamily="34" charset="0"/>
        <a:ea typeface="ＭＳ Ｐゴシック" pitchFamily="50" charset="-128"/>
        <a:cs typeface="+mn-cs"/>
      </a:defRPr>
    </a:lvl2pPr>
    <a:lvl3pPr marL="872649" indent="1518" algn="l" defTabSz="872649" rtl="0" fontAlgn="base">
      <a:spcBef>
        <a:spcPct val="0"/>
      </a:spcBef>
      <a:spcAft>
        <a:spcPct val="0"/>
      </a:spcAft>
      <a:defRPr kumimoji="1" sz="1816" kern="1200">
        <a:solidFill>
          <a:schemeClr val="tx1"/>
        </a:solidFill>
        <a:latin typeface="Arial" pitchFamily="34" charset="0"/>
        <a:ea typeface="ＭＳ Ｐゴシック" pitchFamily="50" charset="-128"/>
        <a:cs typeface="+mn-cs"/>
      </a:defRPr>
    </a:lvl3pPr>
    <a:lvl4pPr marL="1309732" indent="1518" algn="l" defTabSz="872649" rtl="0" fontAlgn="base">
      <a:spcBef>
        <a:spcPct val="0"/>
      </a:spcBef>
      <a:spcAft>
        <a:spcPct val="0"/>
      </a:spcAft>
      <a:defRPr kumimoji="1" sz="1816" kern="1200">
        <a:solidFill>
          <a:schemeClr val="tx1"/>
        </a:solidFill>
        <a:latin typeface="Arial" pitchFamily="34" charset="0"/>
        <a:ea typeface="ＭＳ Ｐゴシック" pitchFamily="50" charset="-128"/>
        <a:cs typeface="+mn-cs"/>
      </a:defRPr>
    </a:lvl4pPr>
    <a:lvl5pPr marL="1746816" indent="1518" algn="l" defTabSz="872649" rtl="0" fontAlgn="base">
      <a:spcBef>
        <a:spcPct val="0"/>
      </a:spcBef>
      <a:spcAft>
        <a:spcPct val="0"/>
      </a:spcAft>
      <a:defRPr kumimoji="1" sz="1816" kern="1200">
        <a:solidFill>
          <a:schemeClr val="tx1"/>
        </a:solidFill>
        <a:latin typeface="Arial" pitchFamily="34" charset="0"/>
        <a:ea typeface="ＭＳ Ｐゴシック" pitchFamily="50" charset="-128"/>
        <a:cs typeface="+mn-cs"/>
      </a:defRPr>
    </a:lvl5pPr>
    <a:lvl6pPr marL="2185416" algn="l" defTabSz="874166" rtl="0" eaLnBrk="1" latinLnBrk="0" hangingPunct="1">
      <a:defRPr kumimoji="1" sz="1816" kern="1200">
        <a:solidFill>
          <a:schemeClr val="tx1"/>
        </a:solidFill>
        <a:latin typeface="Arial" pitchFamily="34" charset="0"/>
        <a:ea typeface="ＭＳ Ｐゴシック" pitchFamily="50" charset="-128"/>
        <a:cs typeface="+mn-cs"/>
      </a:defRPr>
    </a:lvl6pPr>
    <a:lvl7pPr marL="2622499" algn="l" defTabSz="874166" rtl="0" eaLnBrk="1" latinLnBrk="0" hangingPunct="1">
      <a:defRPr kumimoji="1" sz="1816" kern="1200">
        <a:solidFill>
          <a:schemeClr val="tx1"/>
        </a:solidFill>
        <a:latin typeface="Arial" pitchFamily="34" charset="0"/>
        <a:ea typeface="ＭＳ Ｐゴシック" pitchFamily="50" charset="-128"/>
        <a:cs typeface="+mn-cs"/>
      </a:defRPr>
    </a:lvl7pPr>
    <a:lvl8pPr marL="3059582" algn="l" defTabSz="874166" rtl="0" eaLnBrk="1" latinLnBrk="0" hangingPunct="1">
      <a:defRPr kumimoji="1" sz="1816" kern="1200">
        <a:solidFill>
          <a:schemeClr val="tx1"/>
        </a:solidFill>
        <a:latin typeface="Arial" pitchFamily="34" charset="0"/>
        <a:ea typeface="ＭＳ Ｐゴシック" pitchFamily="50" charset="-128"/>
        <a:cs typeface="+mn-cs"/>
      </a:defRPr>
    </a:lvl8pPr>
    <a:lvl9pPr marL="3496666" algn="l" defTabSz="874166" rtl="0" eaLnBrk="1" latinLnBrk="0" hangingPunct="1">
      <a:defRPr kumimoji="1" sz="1816"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3120" userDrawn="1">
          <p15:clr>
            <a:srgbClr val="A4A3A4"/>
          </p15:clr>
        </p15:guide>
        <p15:guide id="2" pos="4247" userDrawn="1">
          <p15:clr>
            <a:srgbClr val="A4A3A4"/>
          </p15:clr>
        </p15:guide>
        <p15:guide id="3" pos="65" userDrawn="1">
          <p15:clr>
            <a:srgbClr val="A4A3A4"/>
          </p15:clr>
        </p15:guide>
        <p15:guide id="4" pos="2160" userDrawn="1">
          <p15:clr>
            <a:srgbClr val="A4A3A4"/>
          </p15:clr>
        </p15:guide>
      </p15:sldGuideLst>
    </p:ext>
    <p:ext uri="{2D200454-40CA-4A62-9FC3-DE9A4176ACB9}">
      <p15:notesGuideLst xmlns:p15="http://schemas.microsoft.com/office/powerpoint/2012/main">
        <p15:guide id="1" orient="horz" pos="3076" userDrawn="1">
          <p15:clr>
            <a:srgbClr val="A4A3A4"/>
          </p15:clr>
        </p15:guide>
        <p15:guide id="2" pos="20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FF"/>
    <a:srgbClr val="FFCC99"/>
    <a:srgbClr val="FF99CC"/>
    <a:srgbClr val="FEF8B0"/>
    <a:srgbClr val="F7EAE9"/>
    <a:srgbClr val="FF6699"/>
    <a:srgbClr val="F9EDED"/>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6" autoAdjust="0"/>
    <p:restoredTop sz="99380" autoAdjust="0"/>
  </p:normalViewPr>
  <p:slideViewPr>
    <p:cSldViewPr>
      <p:cViewPr varScale="1">
        <p:scale>
          <a:sx n="51" d="100"/>
          <a:sy n="51" d="100"/>
        </p:scale>
        <p:origin x="2652" y="84"/>
      </p:cViewPr>
      <p:guideLst>
        <p:guide orient="horz" pos="3120"/>
        <p:guide pos="4247"/>
        <p:guide pos="65"/>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2532" y="-114"/>
      </p:cViewPr>
      <p:guideLst>
        <p:guide orient="horz" pos="3076"/>
        <p:guide pos="209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875956" cy="488237"/>
          </a:xfrm>
          <a:prstGeom prst="rect">
            <a:avLst/>
          </a:prstGeom>
        </p:spPr>
        <p:txBody>
          <a:bodyPr vert="horz" lIns="89549" tIns="44774" rIns="89549" bIns="44774" rtlCol="0"/>
          <a:lstStyle>
            <a:lvl1pPr algn="l" defTabSz="895202"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758246" y="0"/>
            <a:ext cx="2875956" cy="488237"/>
          </a:xfrm>
          <a:prstGeom prst="rect">
            <a:avLst/>
          </a:prstGeom>
        </p:spPr>
        <p:txBody>
          <a:bodyPr vert="horz" lIns="89549" tIns="44774" rIns="89549" bIns="44774" rtlCol="0"/>
          <a:lstStyle>
            <a:lvl1pPr algn="r" defTabSz="895202" fontAlgn="auto">
              <a:spcBef>
                <a:spcPts val="0"/>
              </a:spcBef>
              <a:spcAft>
                <a:spcPts val="0"/>
              </a:spcAft>
              <a:defRPr sz="1200" smtClean="0">
                <a:latin typeface="+mn-lt"/>
                <a:ea typeface="+mn-ea"/>
              </a:defRPr>
            </a:lvl1pPr>
          </a:lstStyle>
          <a:p>
            <a:pPr>
              <a:defRPr/>
            </a:pPr>
            <a:fld id="{736F45B3-07DE-4302-B3BC-C5B6D2ABD3B5}" type="datetimeFigureOut">
              <a:rPr lang="ja-JP" altLang="en-US"/>
              <a:pPr>
                <a:defRPr/>
              </a:pPr>
              <a:t>2020/10/7</a:t>
            </a:fld>
            <a:endParaRPr lang="ja-JP" altLang="en-US"/>
          </a:p>
        </p:txBody>
      </p:sp>
      <p:sp>
        <p:nvSpPr>
          <p:cNvPr id="4" name="スライド イメージ プレースホルダ 3"/>
          <p:cNvSpPr>
            <a:spLocks noGrp="1" noRot="1" noChangeAspect="1"/>
          </p:cNvSpPr>
          <p:nvPr>
            <p:ph type="sldImg" idx="2"/>
          </p:nvPr>
        </p:nvSpPr>
        <p:spPr>
          <a:xfrm>
            <a:off x="2052638" y="733425"/>
            <a:ext cx="2532062" cy="3660775"/>
          </a:xfrm>
          <a:prstGeom prst="rect">
            <a:avLst/>
          </a:prstGeom>
          <a:noFill/>
          <a:ln w="12700">
            <a:solidFill>
              <a:prstClr val="black"/>
            </a:solidFill>
          </a:ln>
        </p:spPr>
        <p:txBody>
          <a:bodyPr vert="horz" lIns="89549" tIns="44774" rIns="89549" bIns="44774" rtlCol="0" anchor="ctr"/>
          <a:lstStyle/>
          <a:p>
            <a:pPr lvl="0"/>
            <a:endParaRPr lang="ja-JP" altLang="en-US" noProof="0"/>
          </a:p>
        </p:txBody>
      </p:sp>
      <p:sp>
        <p:nvSpPr>
          <p:cNvPr id="5" name="ノート プレースホルダ 4"/>
          <p:cNvSpPr>
            <a:spLocks noGrp="1"/>
          </p:cNvSpPr>
          <p:nvPr>
            <p:ph type="body" sz="quarter" idx="3"/>
          </p:nvPr>
        </p:nvSpPr>
        <p:spPr>
          <a:xfrm>
            <a:off x="664042" y="4639032"/>
            <a:ext cx="5307670" cy="4394133"/>
          </a:xfrm>
          <a:prstGeom prst="rect">
            <a:avLst/>
          </a:prstGeom>
        </p:spPr>
        <p:txBody>
          <a:bodyPr vert="horz" lIns="89549" tIns="44774" rIns="89549" bIns="4477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1" y="9276505"/>
            <a:ext cx="2875956" cy="488236"/>
          </a:xfrm>
          <a:prstGeom prst="rect">
            <a:avLst/>
          </a:prstGeom>
        </p:spPr>
        <p:txBody>
          <a:bodyPr vert="horz" lIns="89549" tIns="44774" rIns="89549" bIns="44774" rtlCol="0" anchor="b"/>
          <a:lstStyle>
            <a:lvl1pPr algn="l" defTabSz="895202"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758246" y="9276505"/>
            <a:ext cx="2875956" cy="488236"/>
          </a:xfrm>
          <a:prstGeom prst="rect">
            <a:avLst/>
          </a:prstGeom>
        </p:spPr>
        <p:txBody>
          <a:bodyPr vert="horz" lIns="89549" tIns="44774" rIns="89549" bIns="44774" rtlCol="0" anchor="b"/>
          <a:lstStyle>
            <a:lvl1pPr algn="r" defTabSz="895202" fontAlgn="auto">
              <a:spcBef>
                <a:spcPts val="0"/>
              </a:spcBef>
              <a:spcAft>
                <a:spcPts val="0"/>
              </a:spcAft>
              <a:defRPr sz="1200" smtClean="0">
                <a:latin typeface="+mn-lt"/>
                <a:ea typeface="+mn-ea"/>
              </a:defRPr>
            </a:lvl1pPr>
          </a:lstStyle>
          <a:p>
            <a:pPr>
              <a:defRPr/>
            </a:pPr>
            <a:fld id="{6F9A951A-96AD-458A-A39C-A26C8DCA1898}" type="slidenum">
              <a:rPr lang="ja-JP" altLang="en-US"/>
              <a:pPr>
                <a:defRPr/>
              </a:pPr>
              <a:t>‹#›</a:t>
            </a:fld>
            <a:endParaRPr lang="ja-JP" altLang="en-US"/>
          </a:p>
        </p:txBody>
      </p:sp>
    </p:spTree>
    <p:extLst>
      <p:ext uri="{BB962C8B-B14F-4D97-AF65-F5344CB8AC3E}">
        <p14:creationId xmlns:p14="http://schemas.microsoft.com/office/powerpoint/2010/main" val="1420562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47" kern="1200">
        <a:solidFill>
          <a:schemeClr val="tx1"/>
        </a:solidFill>
        <a:latin typeface="+mn-lt"/>
        <a:ea typeface="+mn-ea"/>
        <a:cs typeface="+mn-cs"/>
      </a:defRPr>
    </a:lvl1pPr>
    <a:lvl2pPr marL="437083" algn="l" rtl="0" fontAlgn="base">
      <a:spcBef>
        <a:spcPct val="30000"/>
      </a:spcBef>
      <a:spcAft>
        <a:spcPct val="0"/>
      </a:spcAft>
      <a:defRPr kumimoji="1" sz="1147" kern="1200">
        <a:solidFill>
          <a:schemeClr val="tx1"/>
        </a:solidFill>
        <a:latin typeface="+mn-lt"/>
        <a:ea typeface="+mn-ea"/>
        <a:cs typeface="+mn-cs"/>
      </a:defRPr>
    </a:lvl2pPr>
    <a:lvl3pPr marL="874166" algn="l" rtl="0" fontAlgn="base">
      <a:spcBef>
        <a:spcPct val="30000"/>
      </a:spcBef>
      <a:spcAft>
        <a:spcPct val="0"/>
      </a:spcAft>
      <a:defRPr kumimoji="1" sz="1147" kern="1200">
        <a:solidFill>
          <a:schemeClr val="tx1"/>
        </a:solidFill>
        <a:latin typeface="+mn-lt"/>
        <a:ea typeface="+mn-ea"/>
        <a:cs typeface="+mn-cs"/>
      </a:defRPr>
    </a:lvl3pPr>
    <a:lvl4pPr marL="1311250" algn="l" rtl="0" fontAlgn="base">
      <a:spcBef>
        <a:spcPct val="30000"/>
      </a:spcBef>
      <a:spcAft>
        <a:spcPct val="0"/>
      </a:spcAft>
      <a:defRPr kumimoji="1" sz="1147" kern="1200">
        <a:solidFill>
          <a:schemeClr val="tx1"/>
        </a:solidFill>
        <a:latin typeface="+mn-lt"/>
        <a:ea typeface="+mn-ea"/>
        <a:cs typeface="+mn-cs"/>
      </a:defRPr>
    </a:lvl4pPr>
    <a:lvl5pPr marL="1748333" algn="l" rtl="0" fontAlgn="base">
      <a:spcBef>
        <a:spcPct val="30000"/>
      </a:spcBef>
      <a:spcAft>
        <a:spcPct val="0"/>
      </a:spcAft>
      <a:defRPr kumimoji="1" sz="1147" kern="1200">
        <a:solidFill>
          <a:schemeClr val="tx1"/>
        </a:solidFill>
        <a:latin typeface="+mn-lt"/>
        <a:ea typeface="+mn-ea"/>
        <a:cs typeface="+mn-cs"/>
      </a:defRPr>
    </a:lvl5pPr>
    <a:lvl6pPr marL="2185416" algn="l" defTabSz="874166" rtl="0" eaLnBrk="1" latinLnBrk="0" hangingPunct="1">
      <a:defRPr kumimoji="1" sz="1147" kern="1200">
        <a:solidFill>
          <a:schemeClr val="tx1"/>
        </a:solidFill>
        <a:latin typeface="+mn-lt"/>
        <a:ea typeface="+mn-ea"/>
        <a:cs typeface="+mn-cs"/>
      </a:defRPr>
    </a:lvl6pPr>
    <a:lvl7pPr marL="2622499" algn="l" defTabSz="874166" rtl="0" eaLnBrk="1" latinLnBrk="0" hangingPunct="1">
      <a:defRPr kumimoji="1" sz="1147" kern="1200">
        <a:solidFill>
          <a:schemeClr val="tx1"/>
        </a:solidFill>
        <a:latin typeface="+mn-lt"/>
        <a:ea typeface="+mn-ea"/>
        <a:cs typeface="+mn-cs"/>
      </a:defRPr>
    </a:lvl7pPr>
    <a:lvl8pPr marL="3059582" algn="l" defTabSz="874166" rtl="0" eaLnBrk="1" latinLnBrk="0" hangingPunct="1">
      <a:defRPr kumimoji="1" sz="1147" kern="1200">
        <a:solidFill>
          <a:schemeClr val="tx1"/>
        </a:solidFill>
        <a:latin typeface="+mn-lt"/>
        <a:ea typeface="+mn-ea"/>
        <a:cs typeface="+mn-cs"/>
      </a:defRPr>
    </a:lvl8pPr>
    <a:lvl9pPr marL="3496666" algn="l" defTabSz="874166" rtl="0" eaLnBrk="1" latinLnBrk="0" hangingPunct="1">
      <a:defRPr kumimoji="1" sz="114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52638" y="733425"/>
            <a:ext cx="2532062" cy="36607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F9A951A-96AD-458A-A39C-A26C8DCA1898}" type="slidenum">
              <a:rPr lang="ja-JP" altLang="en-US" smtClean="0"/>
              <a:pPr>
                <a:defRPr/>
              </a:pPr>
              <a:t>1</a:t>
            </a:fld>
            <a:endParaRPr lang="ja-JP" altLang="en-US"/>
          </a:p>
        </p:txBody>
      </p:sp>
    </p:spTree>
    <p:extLst>
      <p:ext uri="{BB962C8B-B14F-4D97-AF65-F5344CB8AC3E}">
        <p14:creationId xmlns:p14="http://schemas.microsoft.com/office/powerpoint/2010/main" val="1968122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3" y="3077288"/>
            <a:ext cx="5829300" cy="2123370"/>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4"/>
            <a:ext cx="4800600" cy="2531533"/>
          </a:xfrm>
        </p:spPr>
        <p:txBody>
          <a:bodyPr/>
          <a:lstStyle>
            <a:lvl1pPr marL="0" indent="0" algn="ctr">
              <a:buNone/>
              <a:defRPr>
                <a:solidFill>
                  <a:schemeClr val="tx1">
                    <a:tint val="75000"/>
                  </a:schemeClr>
                </a:solidFill>
              </a:defRPr>
            </a:lvl1pPr>
            <a:lvl2pPr marL="435298" indent="0" algn="ctr">
              <a:buNone/>
              <a:defRPr>
                <a:solidFill>
                  <a:schemeClr val="tx1">
                    <a:tint val="75000"/>
                  </a:schemeClr>
                </a:solidFill>
              </a:defRPr>
            </a:lvl2pPr>
            <a:lvl3pPr marL="870598" indent="0" algn="ctr">
              <a:buNone/>
              <a:defRPr>
                <a:solidFill>
                  <a:schemeClr val="tx1">
                    <a:tint val="75000"/>
                  </a:schemeClr>
                </a:solidFill>
              </a:defRPr>
            </a:lvl3pPr>
            <a:lvl4pPr marL="1305898" indent="0" algn="ctr">
              <a:buNone/>
              <a:defRPr>
                <a:solidFill>
                  <a:schemeClr val="tx1">
                    <a:tint val="75000"/>
                  </a:schemeClr>
                </a:solidFill>
              </a:defRPr>
            </a:lvl4pPr>
            <a:lvl5pPr marL="1741197" indent="0" algn="ctr">
              <a:buNone/>
              <a:defRPr>
                <a:solidFill>
                  <a:schemeClr val="tx1">
                    <a:tint val="75000"/>
                  </a:schemeClr>
                </a:solidFill>
              </a:defRPr>
            </a:lvl5pPr>
            <a:lvl6pPr marL="2176494" indent="0" algn="ctr">
              <a:buNone/>
              <a:defRPr>
                <a:solidFill>
                  <a:schemeClr val="tx1">
                    <a:tint val="75000"/>
                  </a:schemeClr>
                </a:solidFill>
              </a:defRPr>
            </a:lvl6pPr>
            <a:lvl7pPr marL="2611795" indent="0" algn="ctr">
              <a:buNone/>
              <a:defRPr>
                <a:solidFill>
                  <a:schemeClr val="tx1">
                    <a:tint val="75000"/>
                  </a:schemeClr>
                </a:solidFill>
              </a:defRPr>
            </a:lvl7pPr>
            <a:lvl8pPr marL="3047093" indent="0" algn="ctr">
              <a:buNone/>
              <a:defRPr>
                <a:solidFill>
                  <a:schemeClr val="tx1">
                    <a:tint val="75000"/>
                  </a:schemeClr>
                </a:solidFill>
              </a:defRPr>
            </a:lvl8pPr>
            <a:lvl9pPr marL="3482393"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C47D2E0-7A14-48AC-8BD2-81F9265C3ED3}" type="datetime1">
              <a:rPr lang="ja-JP" altLang="en-US"/>
              <a:pPr>
                <a:defRPr/>
              </a:pPr>
              <a:t>2020/10/7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4F1B610-63BE-4FC5-8F77-1BF95D5958A3}"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DFD9C36-C8E0-48B5-A7D3-F2A921EB090C}" type="datetime1">
              <a:rPr lang="ja-JP" altLang="en-US"/>
              <a:pPr>
                <a:defRPr/>
              </a:pPr>
              <a:t>2020/10/7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FC97EA5-1BD3-4441-BD19-2FBB57699DEE}"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702"/>
            <a:ext cx="1157288" cy="1126807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85" y="529702"/>
            <a:ext cx="3357564" cy="1126807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105E326-BD57-42D8-9CAA-80473BC05316}" type="datetime1">
              <a:rPr lang="ja-JP" altLang="en-US"/>
              <a:pPr>
                <a:defRPr/>
              </a:pPr>
              <a:t>2020/10/7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3719E0-664A-44D3-8DC6-9D325EE53E3B}"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375696F-DCCD-4BC6-8F33-BFD97CD5CF0D}" type="datetime1">
              <a:rPr lang="ja-JP" altLang="en-US"/>
              <a:pPr>
                <a:defRPr/>
              </a:pPr>
              <a:t>2020/10/7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2BD4828-5370-471C-A99E-E8BB846C6736}"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8" y="6365522"/>
            <a:ext cx="5829300" cy="1967442"/>
          </a:xfrm>
        </p:spPr>
        <p:txBody>
          <a:bodyPr anchor="t"/>
          <a:lstStyle>
            <a:lvl1pPr algn="l">
              <a:defRPr sz="381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8" y="4198590"/>
            <a:ext cx="5829300" cy="2166936"/>
          </a:xfrm>
        </p:spPr>
        <p:txBody>
          <a:bodyPr anchor="b"/>
          <a:lstStyle>
            <a:lvl1pPr marL="0" indent="0">
              <a:buNone/>
              <a:defRPr sz="1905">
                <a:solidFill>
                  <a:schemeClr val="tx1">
                    <a:tint val="75000"/>
                  </a:schemeClr>
                </a:solidFill>
              </a:defRPr>
            </a:lvl1pPr>
            <a:lvl2pPr marL="435298" indent="0">
              <a:buNone/>
              <a:defRPr sz="1810">
                <a:solidFill>
                  <a:schemeClr val="tx1">
                    <a:tint val="75000"/>
                  </a:schemeClr>
                </a:solidFill>
              </a:defRPr>
            </a:lvl2pPr>
            <a:lvl3pPr marL="870598" indent="0">
              <a:buNone/>
              <a:defRPr sz="1524">
                <a:solidFill>
                  <a:schemeClr val="tx1">
                    <a:tint val="75000"/>
                  </a:schemeClr>
                </a:solidFill>
              </a:defRPr>
            </a:lvl3pPr>
            <a:lvl4pPr marL="1305898" indent="0">
              <a:buNone/>
              <a:defRPr sz="1333">
                <a:solidFill>
                  <a:schemeClr val="tx1">
                    <a:tint val="75000"/>
                  </a:schemeClr>
                </a:solidFill>
              </a:defRPr>
            </a:lvl4pPr>
            <a:lvl5pPr marL="1741197" indent="0">
              <a:buNone/>
              <a:defRPr sz="1333">
                <a:solidFill>
                  <a:schemeClr val="tx1">
                    <a:tint val="75000"/>
                  </a:schemeClr>
                </a:solidFill>
              </a:defRPr>
            </a:lvl5pPr>
            <a:lvl6pPr marL="2176494" indent="0">
              <a:buNone/>
              <a:defRPr sz="1333">
                <a:solidFill>
                  <a:schemeClr val="tx1">
                    <a:tint val="75000"/>
                  </a:schemeClr>
                </a:solidFill>
              </a:defRPr>
            </a:lvl6pPr>
            <a:lvl7pPr marL="2611795" indent="0">
              <a:buNone/>
              <a:defRPr sz="1333">
                <a:solidFill>
                  <a:schemeClr val="tx1">
                    <a:tint val="75000"/>
                  </a:schemeClr>
                </a:solidFill>
              </a:defRPr>
            </a:lvl7pPr>
            <a:lvl8pPr marL="3047093" indent="0">
              <a:buNone/>
              <a:defRPr sz="1333">
                <a:solidFill>
                  <a:schemeClr val="tx1">
                    <a:tint val="75000"/>
                  </a:schemeClr>
                </a:solidFill>
              </a:defRPr>
            </a:lvl8pPr>
            <a:lvl9pPr marL="3482393" indent="0">
              <a:buNone/>
              <a:defRPr sz="1333">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E75C3DC-1C87-43E5-86B4-9DD289F9FABA}" type="datetime1">
              <a:rPr lang="ja-JP" altLang="en-US"/>
              <a:pPr>
                <a:defRPr/>
              </a:pPr>
              <a:t>2020/10/7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6DEDE19-EC34-4EA6-A171-A07D8B9B528A}"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80" y="3081870"/>
            <a:ext cx="2257424" cy="8715905"/>
          </a:xfrm>
        </p:spPr>
        <p:txBody>
          <a:bodyPr/>
          <a:lstStyle>
            <a:lvl1pPr>
              <a:defRPr sz="2667"/>
            </a:lvl1pPr>
            <a:lvl2pPr>
              <a:defRPr sz="2286"/>
            </a:lvl2pPr>
            <a:lvl3pPr>
              <a:defRPr sz="1905"/>
            </a:lvl3pPr>
            <a:lvl4pPr>
              <a:defRPr sz="1810"/>
            </a:lvl4pPr>
            <a:lvl5pPr>
              <a:defRPr sz="1810"/>
            </a:lvl5pPr>
            <a:lvl6pPr>
              <a:defRPr sz="1810"/>
            </a:lvl6pPr>
            <a:lvl7pPr>
              <a:defRPr sz="1810"/>
            </a:lvl7pPr>
            <a:lvl8pPr>
              <a:defRPr sz="1810"/>
            </a:lvl8pPr>
            <a:lvl9pPr>
              <a:defRPr sz="181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8" y="3081870"/>
            <a:ext cx="2257424" cy="8715905"/>
          </a:xfrm>
        </p:spPr>
        <p:txBody>
          <a:bodyPr/>
          <a:lstStyle>
            <a:lvl1pPr>
              <a:defRPr sz="2667"/>
            </a:lvl1pPr>
            <a:lvl2pPr>
              <a:defRPr sz="2286"/>
            </a:lvl2pPr>
            <a:lvl3pPr>
              <a:defRPr sz="1905"/>
            </a:lvl3pPr>
            <a:lvl4pPr>
              <a:defRPr sz="1810"/>
            </a:lvl4pPr>
            <a:lvl5pPr>
              <a:defRPr sz="1810"/>
            </a:lvl5pPr>
            <a:lvl6pPr>
              <a:defRPr sz="1810"/>
            </a:lvl6pPr>
            <a:lvl7pPr>
              <a:defRPr sz="1810"/>
            </a:lvl7pPr>
            <a:lvl8pPr>
              <a:defRPr sz="1810"/>
            </a:lvl8pPr>
            <a:lvl9pPr>
              <a:defRPr sz="181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86E25381-075C-4D6E-92B2-E5BB63B1A461}" type="datetime1">
              <a:rPr lang="ja-JP" altLang="en-US"/>
              <a:pPr>
                <a:defRPr/>
              </a:pPr>
              <a:t>2020/10/7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49114A2-7145-4EF3-A5E5-D7D1F8BC5D2A}"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6710"/>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9" y="2217396"/>
            <a:ext cx="3030141" cy="924101"/>
          </a:xfrm>
        </p:spPr>
        <p:txBody>
          <a:bodyPr anchor="b"/>
          <a:lstStyle>
            <a:lvl1pPr marL="0" indent="0">
              <a:buNone/>
              <a:defRPr sz="2286" b="1"/>
            </a:lvl1pPr>
            <a:lvl2pPr marL="435298" indent="0">
              <a:buNone/>
              <a:defRPr sz="1905" b="1"/>
            </a:lvl2pPr>
            <a:lvl3pPr marL="870598" indent="0">
              <a:buNone/>
              <a:defRPr sz="1810" b="1"/>
            </a:lvl3pPr>
            <a:lvl4pPr marL="1305898" indent="0">
              <a:buNone/>
              <a:defRPr sz="1524" b="1"/>
            </a:lvl4pPr>
            <a:lvl5pPr marL="1741197" indent="0">
              <a:buNone/>
              <a:defRPr sz="1524" b="1"/>
            </a:lvl5pPr>
            <a:lvl6pPr marL="2176494" indent="0">
              <a:buNone/>
              <a:defRPr sz="1524" b="1"/>
            </a:lvl6pPr>
            <a:lvl7pPr marL="2611795" indent="0">
              <a:buNone/>
              <a:defRPr sz="1524" b="1"/>
            </a:lvl7pPr>
            <a:lvl8pPr marL="3047093" indent="0">
              <a:buNone/>
              <a:defRPr sz="1524" b="1"/>
            </a:lvl8pPr>
            <a:lvl9pPr marL="3482393" indent="0">
              <a:buNone/>
              <a:defRPr sz="1524"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9" y="3141495"/>
            <a:ext cx="3030141" cy="5707417"/>
          </a:xfrm>
        </p:spPr>
        <p:txBody>
          <a:bodyPr/>
          <a:lstStyle>
            <a:lvl1pPr>
              <a:defRPr sz="2286"/>
            </a:lvl1pPr>
            <a:lvl2pPr>
              <a:defRPr sz="1905"/>
            </a:lvl2pPr>
            <a:lvl3pPr>
              <a:defRPr sz="1810"/>
            </a:lvl3pPr>
            <a:lvl4pPr>
              <a:defRPr sz="1524"/>
            </a:lvl4pPr>
            <a:lvl5pPr>
              <a:defRPr sz="1524"/>
            </a:lvl5pPr>
            <a:lvl6pPr>
              <a:defRPr sz="1524"/>
            </a:lvl6pPr>
            <a:lvl7pPr>
              <a:defRPr sz="1524"/>
            </a:lvl7pPr>
            <a:lvl8pPr>
              <a:defRPr sz="1524"/>
            </a:lvl8pPr>
            <a:lvl9pPr>
              <a:defRPr sz="1524"/>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6" y="2217396"/>
            <a:ext cx="3031331" cy="924101"/>
          </a:xfrm>
        </p:spPr>
        <p:txBody>
          <a:bodyPr anchor="b"/>
          <a:lstStyle>
            <a:lvl1pPr marL="0" indent="0">
              <a:buNone/>
              <a:defRPr sz="2286" b="1"/>
            </a:lvl1pPr>
            <a:lvl2pPr marL="435298" indent="0">
              <a:buNone/>
              <a:defRPr sz="1905" b="1"/>
            </a:lvl2pPr>
            <a:lvl3pPr marL="870598" indent="0">
              <a:buNone/>
              <a:defRPr sz="1810" b="1"/>
            </a:lvl3pPr>
            <a:lvl4pPr marL="1305898" indent="0">
              <a:buNone/>
              <a:defRPr sz="1524" b="1"/>
            </a:lvl4pPr>
            <a:lvl5pPr marL="1741197" indent="0">
              <a:buNone/>
              <a:defRPr sz="1524" b="1"/>
            </a:lvl5pPr>
            <a:lvl6pPr marL="2176494" indent="0">
              <a:buNone/>
              <a:defRPr sz="1524" b="1"/>
            </a:lvl6pPr>
            <a:lvl7pPr marL="2611795" indent="0">
              <a:buNone/>
              <a:defRPr sz="1524" b="1"/>
            </a:lvl7pPr>
            <a:lvl8pPr marL="3047093" indent="0">
              <a:buNone/>
              <a:defRPr sz="1524" b="1"/>
            </a:lvl8pPr>
            <a:lvl9pPr marL="3482393" indent="0">
              <a:buNone/>
              <a:defRPr sz="1524"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6" y="3141495"/>
            <a:ext cx="3031331" cy="5707417"/>
          </a:xfrm>
        </p:spPr>
        <p:txBody>
          <a:bodyPr/>
          <a:lstStyle>
            <a:lvl1pPr>
              <a:defRPr sz="2286"/>
            </a:lvl1pPr>
            <a:lvl2pPr>
              <a:defRPr sz="1905"/>
            </a:lvl2pPr>
            <a:lvl3pPr>
              <a:defRPr sz="1810"/>
            </a:lvl3pPr>
            <a:lvl4pPr>
              <a:defRPr sz="1524"/>
            </a:lvl4pPr>
            <a:lvl5pPr>
              <a:defRPr sz="1524"/>
            </a:lvl5pPr>
            <a:lvl6pPr>
              <a:defRPr sz="1524"/>
            </a:lvl6pPr>
            <a:lvl7pPr>
              <a:defRPr sz="1524"/>
            </a:lvl7pPr>
            <a:lvl8pPr>
              <a:defRPr sz="1524"/>
            </a:lvl8pPr>
            <a:lvl9pPr>
              <a:defRPr sz="1524"/>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334696C-2B35-47DC-828D-0F680BD2E450}" type="datetime1">
              <a:rPr lang="ja-JP" altLang="en-US"/>
              <a:pPr>
                <a:defRPr/>
              </a:pPr>
              <a:t>2020/10/7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8040178-D96B-4695-A47F-592D2F36E40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23444F3-359E-461A-8A22-6741BAE2C111}" type="datetime1">
              <a:rPr lang="ja-JP" altLang="en-US"/>
              <a:pPr>
                <a:defRPr/>
              </a:pPr>
              <a:t>2020/10/7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57EB8E4-4C23-4036-BB08-A2E197521BF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FAF97DF-6ED8-41BC-AD27-BA0575D1AE2C}" type="datetime1">
              <a:rPr lang="ja-JP" altLang="en-US"/>
              <a:pPr>
                <a:defRPr/>
              </a:pPr>
              <a:t>2020/10/7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43A0DA5E-EBD1-4478-9603-1561CB36A9F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7" y="394413"/>
            <a:ext cx="2256235" cy="1678517"/>
          </a:xfrm>
        </p:spPr>
        <p:txBody>
          <a:bodyPr anchor="b"/>
          <a:lstStyle>
            <a:lvl1pPr algn="l">
              <a:defRPr sz="1905"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5" y="394416"/>
            <a:ext cx="3833813" cy="8454497"/>
          </a:xfrm>
        </p:spPr>
        <p:txBody>
          <a:bodyPr/>
          <a:lstStyle>
            <a:lvl1pPr>
              <a:defRPr sz="3048"/>
            </a:lvl1pPr>
            <a:lvl2pPr>
              <a:defRPr sz="2667"/>
            </a:lvl2pPr>
            <a:lvl3pPr>
              <a:defRPr sz="2286"/>
            </a:lvl3pPr>
            <a:lvl4pPr>
              <a:defRPr sz="1905"/>
            </a:lvl4pPr>
            <a:lvl5pPr>
              <a:defRPr sz="1905"/>
            </a:lvl5pPr>
            <a:lvl6pPr>
              <a:defRPr sz="1905"/>
            </a:lvl6pPr>
            <a:lvl7pPr>
              <a:defRPr sz="1905"/>
            </a:lvl7pPr>
            <a:lvl8pPr>
              <a:defRPr sz="1905"/>
            </a:lvl8pPr>
            <a:lvl9pPr>
              <a:defRPr sz="1905"/>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7" y="2072926"/>
            <a:ext cx="2256235" cy="6775980"/>
          </a:xfrm>
        </p:spPr>
        <p:txBody>
          <a:bodyPr/>
          <a:lstStyle>
            <a:lvl1pPr marL="0" indent="0">
              <a:buNone/>
              <a:defRPr sz="1333"/>
            </a:lvl1pPr>
            <a:lvl2pPr marL="435298" indent="0">
              <a:buNone/>
              <a:defRPr sz="1143"/>
            </a:lvl2pPr>
            <a:lvl3pPr marL="870598" indent="0">
              <a:buNone/>
              <a:defRPr sz="952"/>
            </a:lvl3pPr>
            <a:lvl4pPr marL="1305898" indent="0">
              <a:buNone/>
              <a:defRPr sz="857"/>
            </a:lvl4pPr>
            <a:lvl5pPr marL="1741197" indent="0">
              <a:buNone/>
              <a:defRPr sz="857"/>
            </a:lvl5pPr>
            <a:lvl6pPr marL="2176494" indent="0">
              <a:buNone/>
              <a:defRPr sz="857"/>
            </a:lvl6pPr>
            <a:lvl7pPr marL="2611795" indent="0">
              <a:buNone/>
              <a:defRPr sz="857"/>
            </a:lvl7pPr>
            <a:lvl8pPr marL="3047093" indent="0">
              <a:buNone/>
              <a:defRPr sz="857"/>
            </a:lvl8pPr>
            <a:lvl9pPr marL="3482393" indent="0">
              <a:buNone/>
              <a:defRPr sz="857"/>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77F50E4-9FB1-43A9-97B6-F3C522C3CE42}" type="datetime1">
              <a:rPr lang="ja-JP" altLang="en-US"/>
              <a:pPr>
                <a:defRPr/>
              </a:pPr>
              <a:t>2020/10/7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CC2272E-5DF5-4BAE-B7CD-32A0ECE3A117}"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5"/>
            <a:ext cx="4114800" cy="818622"/>
          </a:xfrm>
        </p:spPr>
        <p:txBody>
          <a:bodyPr anchor="b"/>
          <a:lstStyle>
            <a:lvl1pPr algn="l">
              <a:defRPr sz="1905"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20"/>
            <a:ext cx="4114800" cy="5943600"/>
          </a:xfrm>
        </p:spPr>
        <p:txBody>
          <a:bodyPr rtlCol="0">
            <a:normAutofit/>
          </a:bodyPr>
          <a:lstStyle>
            <a:lvl1pPr marL="0" indent="0">
              <a:buNone/>
              <a:defRPr sz="3048"/>
            </a:lvl1pPr>
            <a:lvl2pPr marL="435298" indent="0">
              <a:buNone/>
              <a:defRPr sz="2667"/>
            </a:lvl2pPr>
            <a:lvl3pPr marL="870598" indent="0">
              <a:buNone/>
              <a:defRPr sz="2286"/>
            </a:lvl3pPr>
            <a:lvl4pPr marL="1305898" indent="0">
              <a:buNone/>
              <a:defRPr sz="1905"/>
            </a:lvl4pPr>
            <a:lvl5pPr marL="1741197" indent="0">
              <a:buNone/>
              <a:defRPr sz="1905"/>
            </a:lvl5pPr>
            <a:lvl6pPr marL="2176494" indent="0">
              <a:buNone/>
              <a:defRPr sz="1905"/>
            </a:lvl6pPr>
            <a:lvl7pPr marL="2611795" indent="0">
              <a:buNone/>
              <a:defRPr sz="1905"/>
            </a:lvl7pPr>
            <a:lvl8pPr marL="3047093" indent="0">
              <a:buNone/>
              <a:defRPr sz="1905"/>
            </a:lvl8pPr>
            <a:lvl9pPr marL="3482393" indent="0">
              <a:buNone/>
              <a:defRPr sz="1905"/>
            </a:lvl9pPr>
          </a:lstStyle>
          <a:p>
            <a:pPr lvl="0"/>
            <a:endParaRPr lang="ja-JP" altLang="en-US" noProof="0"/>
          </a:p>
        </p:txBody>
      </p:sp>
      <p:sp>
        <p:nvSpPr>
          <p:cNvPr id="4" name="テキスト プレースホルダ 3"/>
          <p:cNvSpPr>
            <a:spLocks noGrp="1"/>
          </p:cNvSpPr>
          <p:nvPr>
            <p:ph type="body" sz="half" idx="2"/>
          </p:nvPr>
        </p:nvSpPr>
        <p:spPr>
          <a:xfrm>
            <a:off x="1344216" y="7752827"/>
            <a:ext cx="4114800" cy="1162578"/>
          </a:xfrm>
        </p:spPr>
        <p:txBody>
          <a:bodyPr/>
          <a:lstStyle>
            <a:lvl1pPr marL="0" indent="0">
              <a:buNone/>
              <a:defRPr sz="1333"/>
            </a:lvl1pPr>
            <a:lvl2pPr marL="435298" indent="0">
              <a:buNone/>
              <a:defRPr sz="1143"/>
            </a:lvl2pPr>
            <a:lvl3pPr marL="870598" indent="0">
              <a:buNone/>
              <a:defRPr sz="952"/>
            </a:lvl3pPr>
            <a:lvl4pPr marL="1305898" indent="0">
              <a:buNone/>
              <a:defRPr sz="857"/>
            </a:lvl4pPr>
            <a:lvl5pPr marL="1741197" indent="0">
              <a:buNone/>
              <a:defRPr sz="857"/>
            </a:lvl5pPr>
            <a:lvl6pPr marL="2176494" indent="0">
              <a:buNone/>
              <a:defRPr sz="857"/>
            </a:lvl6pPr>
            <a:lvl7pPr marL="2611795" indent="0">
              <a:buNone/>
              <a:defRPr sz="857"/>
            </a:lvl7pPr>
            <a:lvl8pPr marL="3047093" indent="0">
              <a:buNone/>
              <a:defRPr sz="857"/>
            </a:lvl8pPr>
            <a:lvl9pPr marL="3482393" indent="0">
              <a:buNone/>
              <a:defRPr sz="857"/>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E1DC1FF-6CED-4C51-8BBA-460149566BFC}" type="datetime1">
              <a:rPr lang="ja-JP" altLang="en-US"/>
              <a:pPr>
                <a:defRPr/>
              </a:pPr>
              <a:t>2020/10/7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FEF111F-C6BB-41B8-9D4C-72D588F6E565}"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684" y="397068"/>
            <a:ext cx="6172632" cy="1650019"/>
          </a:xfrm>
          <a:prstGeom prst="rect">
            <a:avLst/>
          </a:prstGeom>
          <a:noFill/>
          <a:ln w="9525">
            <a:noFill/>
            <a:miter lim="800000"/>
            <a:headEnd/>
            <a:tailEnd/>
          </a:ln>
        </p:spPr>
        <p:txBody>
          <a:bodyPr vert="horz" wrap="square" lIns="91410" tIns="45707" rIns="91410" bIns="45707"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684" y="2311792"/>
            <a:ext cx="6172632" cy="6536843"/>
          </a:xfrm>
          <a:prstGeom prst="rect">
            <a:avLst/>
          </a:prstGeom>
          <a:noFill/>
          <a:ln w="9525">
            <a:noFill/>
            <a:miter lim="800000"/>
            <a:headEnd/>
            <a:tailEnd/>
          </a:ln>
        </p:spPr>
        <p:txBody>
          <a:bodyPr vert="horz" wrap="square" lIns="91410" tIns="45707" rIns="91410" bIns="4570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685" y="9180992"/>
            <a:ext cx="1601111" cy="527947"/>
          </a:xfrm>
          <a:prstGeom prst="rect">
            <a:avLst/>
          </a:prstGeom>
        </p:spPr>
        <p:txBody>
          <a:bodyPr vert="horz" lIns="91410" tIns="45707" rIns="91410" bIns="45707" rtlCol="0" anchor="ctr"/>
          <a:lstStyle>
            <a:lvl1pPr algn="l" defTabSz="870598" fontAlgn="auto">
              <a:spcBef>
                <a:spcPts val="0"/>
              </a:spcBef>
              <a:spcAft>
                <a:spcPts val="0"/>
              </a:spcAft>
              <a:defRPr sz="1143" smtClean="0">
                <a:solidFill>
                  <a:schemeClr val="tx1">
                    <a:tint val="75000"/>
                  </a:schemeClr>
                </a:solidFill>
                <a:latin typeface="+mn-lt"/>
                <a:ea typeface="+mn-ea"/>
              </a:defRPr>
            </a:lvl1pPr>
          </a:lstStyle>
          <a:p>
            <a:pPr>
              <a:defRPr/>
            </a:pPr>
            <a:fld id="{D6D14153-D471-4813-BED2-3931A5FD6AC3}" type="datetime1">
              <a:rPr lang="ja-JP" altLang="en-US"/>
              <a:pPr>
                <a:defRPr/>
              </a:pPr>
              <a:t>2020/10/7</a:t>
            </a:fld>
            <a:endParaRPr lang="ja-JP" altLang="en-US"/>
          </a:p>
        </p:txBody>
      </p:sp>
      <p:sp>
        <p:nvSpPr>
          <p:cNvPr id="5" name="フッター プレースホルダ 4"/>
          <p:cNvSpPr>
            <a:spLocks noGrp="1"/>
          </p:cNvSpPr>
          <p:nvPr>
            <p:ph type="ftr" sz="quarter" idx="3"/>
          </p:nvPr>
        </p:nvSpPr>
        <p:spPr>
          <a:xfrm>
            <a:off x="2342635" y="9180992"/>
            <a:ext cx="2172731" cy="527947"/>
          </a:xfrm>
          <a:prstGeom prst="rect">
            <a:avLst/>
          </a:prstGeom>
        </p:spPr>
        <p:txBody>
          <a:bodyPr vert="horz" lIns="91410" tIns="45707" rIns="91410" bIns="45707" rtlCol="0" anchor="ctr"/>
          <a:lstStyle>
            <a:lvl1pPr algn="ctr" defTabSz="870598" fontAlgn="auto">
              <a:spcBef>
                <a:spcPts val="0"/>
              </a:spcBef>
              <a:spcAft>
                <a:spcPts val="0"/>
              </a:spcAft>
              <a:defRPr sz="1143">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207" y="9180992"/>
            <a:ext cx="1601111" cy="527947"/>
          </a:xfrm>
          <a:prstGeom prst="rect">
            <a:avLst/>
          </a:prstGeom>
        </p:spPr>
        <p:txBody>
          <a:bodyPr vert="horz" lIns="91410" tIns="45707" rIns="91410" bIns="45707" rtlCol="0" anchor="ctr"/>
          <a:lstStyle>
            <a:lvl1pPr algn="r" defTabSz="870598" fontAlgn="auto">
              <a:spcBef>
                <a:spcPts val="0"/>
              </a:spcBef>
              <a:spcAft>
                <a:spcPts val="0"/>
              </a:spcAft>
              <a:defRPr sz="1143" smtClean="0">
                <a:solidFill>
                  <a:schemeClr val="tx1">
                    <a:tint val="75000"/>
                  </a:schemeClr>
                </a:solidFill>
                <a:latin typeface="+mn-lt"/>
                <a:ea typeface="+mn-ea"/>
              </a:defRPr>
            </a:lvl1pPr>
          </a:lstStyle>
          <a:p>
            <a:pPr>
              <a:defRPr/>
            </a:pPr>
            <a:fld id="{D74A2833-BEC9-41B3-83B8-84ADFF42571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869363" rtl="0" fontAlgn="base">
        <a:spcBef>
          <a:spcPct val="0"/>
        </a:spcBef>
        <a:spcAft>
          <a:spcPct val="0"/>
        </a:spcAft>
        <a:defRPr kumimoji="1" sz="4191" kern="1200">
          <a:solidFill>
            <a:schemeClr val="tx1"/>
          </a:solidFill>
          <a:latin typeface="+mj-lt"/>
          <a:ea typeface="+mj-ea"/>
          <a:cs typeface="+mj-cs"/>
        </a:defRPr>
      </a:lvl1pPr>
      <a:lvl2pPr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2pPr>
      <a:lvl3pPr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3pPr>
      <a:lvl4pPr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4pPr>
      <a:lvl5pPr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5pPr>
      <a:lvl6pPr marL="435437"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6pPr>
      <a:lvl7pPr marL="870875"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7pPr>
      <a:lvl8pPr marL="1306312"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8pPr>
      <a:lvl9pPr marL="1741749" algn="ctr" defTabSz="869363" rtl="0" fontAlgn="base">
        <a:spcBef>
          <a:spcPct val="0"/>
        </a:spcBef>
        <a:spcAft>
          <a:spcPct val="0"/>
        </a:spcAft>
        <a:defRPr kumimoji="1" sz="4191">
          <a:solidFill>
            <a:schemeClr val="tx1"/>
          </a:solidFill>
          <a:latin typeface="Calibri" pitchFamily="34" charset="0"/>
          <a:ea typeface="ＭＳ Ｐゴシック" pitchFamily="50" charset="-128"/>
        </a:defRPr>
      </a:lvl9pPr>
    </p:titleStyle>
    <p:bodyStyle>
      <a:lvl1pPr marL="325067" indent="-325067" algn="l" defTabSz="869363" rtl="0" fontAlgn="base">
        <a:spcBef>
          <a:spcPct val="20000"/>
        </a:spcBef>
        <a:spcAft>
          <a:spcPct val="0"/>
        </a:spcAft>
        <a:buFont typeface="Arial" pitchFamily="34" charset="0"/>
        <a:buChar char="•"/>
        <a:defRPr kumimoji="1" sz="3048" kern="1200">
          <a:solidFill>
            <a:schemeClr val="tx1"/>
          </a:solidFill>
          <a:latin typeface="+mn-lt"/>
          <a:ea typeface="+mn-ea"/>
          <a:cs typeface="+mn-cs"/>
        </a:defRPr>
      </a:lvl1pPr>
      <a:lvl2pPr marL="706074" indent="-270637" algn="l" defTabSz="869363" rtl="0" fontAlgn="base">
        <a:spcBef>
          <a:spcPct val="20000"/>
        </a:spcBef>
        <a:spcAft>
          <a:spcPct val="0"/>
        </a:spcAft>
        <a:buFont typeface="Arial" pitchFamily="34" charset="0"/>
        <a:buChar char="–"/>
        <a:defRPr kumimoji="1" sz="2667" kern="1200">
          <a:solidFill>
            <a:schemeClr val="tx1"/>
          </a:solidFill>
          <a:latin typeface="+mn-lt"/>
          <a:ea typeface="+mn-ea"/>
          <a:cs typeface="+mn-cs"/>
        </a:defRPr>
      </a:lvl2pPr>
      <a:lvl3pPr marL="1087082" indent="-216207" algn="l" defTabSz="869363" rtl="0" fontAlgn="base">
        <a:spcBef>
          <a:spcPct val="20000"/>
        </a:spcBef>
        <a:spcAft>
          <a:spcPct val="0"/>
        </a:spcAft>
        <a:buFont typeface="Arial" pitchFamily="34" charset="0"/>
        <a:buChar char="•"/>
        <a:defRPr kumimoji="1" sz="2286" kern="1200">
          <a:solidFill>
            <a:schemeClr val="tx1"/>
          </a:solidFill>
          <a:latin typeface="+mn-lt"/>
          <a:ea typeface="+mn-ea"/>
          <a:cs typeface="+mn-cs"/>
        </a:defRPr>
      </a:lvl3pPr>
      <a:lvl4pPr marL="1522519" indent="-216207" algn="l" defTabSz="869363" rtl="0" fontAlgn="base">
        <a:spcBef>
          <a:spcPct val="20000"/>
        </a:spcBef>
        <a:spcAft>
          <a:spcPct val="0"/>
        </a:spcAft>
        <a:buFont typeface="Arial" pitchFamily="34" charset="0"/>
        <a:buChar char="–"/>
        <a:defRPr kumimoji="1" sz="1905" kern="1200">
          <a:solidFill>
            <a:schemeClr val="tx1"/>
          </a:solidFill>
          <a:latin typeface="+mn-lt"/>
          <a:ea typeface="+mn-ea"/>
          <a:cs typeface="+mn-cs"/>
        </a:defRPr>
      </a:lvl4pPr>
      <a:lvl5pPr marL="1957956" indent="-216207" algn="l" defTabSz="869363" rtl="0" fontAlgn="base">
        <a:spcBef>
          <a:spcPct val="20000"/>
        </a:spcBef>
        <a:spcAft>
          <a:spcPct val="0"/>
        </a:spcAft>
        <a:buFont typeface="Arial" pitchFamily="34" charset="0"/>
        <a:buChar char="»"/>
        <a:defRPr kumimoji="1" sz="1905" kern="1200">
          <a:solidFill>
            <a:schemeClr val="tx1"/>
          </a:solidFill>
          <a:latin typeface="+mn-lt"/>
          <a:ea typeface="+mn-ea"/>
          <a:cs typeface="+mn-cs"/>
        </a:defRPr>
      </a:lvl5pPr>
      <a:lvl6pPr marL="2394145" indent="-217649" algn="l" defTabSz="870598" rtl="0" eaLnBrk="1" latinLnBrk="0" hangingPunct="1">
        <a:spcBef>
          <a:spcPct val="20000"/>
        </a:spcBef>
        <a:buFont typeface="Arial" pitchFamily="34" charset="0"/>
        <a:buChar char="•"/>
        <a:defRPr kumimoji="1" sz="1905" kern="1200">
          <a:solidFill>
            <a:schemeClr val="tx1"/>
          </a:solidFill>
          <a:latin typeface="+mn-lt"/>
          <a:ea typeface="+mn-ea"/>
          <a:cs typeface="+mn-cs"/>
        </a:defRPr>
      </a:lvl6pPr>
      <a:lvl7pPr marL="2829444" indent="-217649" algn="l" defTabSz="870598" rtl="0" eaLnBrk="1" latinLnBrk="0" hangingPunct="1">
        <a:spcBef>
          <a:spcPct val="20000"/>
        </a:spcBef>
        <a:buFont typeface="Arial" pitchFamily="34" charset="0"/>
        <a:buChar char="•"/>
        <a:defRPr kumimoji="1" sz="1905" kern="1200">
          <a:solidFill>
            <a:schemeClr val="tx1"/>
          </a:solidFill>
          <a:latin typeface="+mn-lt"/>
          <a:ea typeface="+mn-ea"/>
          <a:cs typeface="+mn-cs"/>
        </a:defRPr>
      </a:lvl7pPr>
      <a:lvl8pPr marL="3264743" indent="-217649" algn="l" defTabSz="870598" rtl="0" eaLnBrk="1" latinLnBrk="0" hangingPunct="1">
        <a:spcBef>
          <a:spcPct val="20000"/>
        </a:spcBef>
        <a:buFont typeface="Arial" pitchFamily="34" charset="0"/>
        <a:buChar char="•"/>
        <a:defRPr kumimoji="1" sz="1905" kern="1200">
          <a:solidFill>
            <a:schemeClr val="tx1"/>
          </a:solidFill>
          <a:latin typeface="+mn-lt"/>
          <a:ea typeface="+mn-ea"/>
          <a:cs typeface="+mn-cs"/>
        </a:defRPr>
      </a:lvl8pPr>
      <a:lvl9pPr marL="3700043" indent="-217649" algn="l" defTabSz="870598" rtl="0" eaLnBrk="1" latinLnBrk="0" hangingPunct="1">
        <a:spcBef>
          <a:spcPct val="20000"/>
        </a:spcBef>
        <a:buFont typeface="Arial" pitchFamily="34" charset="0"/>
        <a:buChar char="•"/>
        <a:defRPr kumimoji="1" sz="1905" kern="1200">
          <a:solidFill>
            <a:schemeClr val="tx1"/>
          </a:solidFill>
          <a:latin typeface="+mn-lt"/>
          <a:ea typeface="+mn-ea"/>
          <a:cs typeface="+mn-cs"/>
        </a:defRPr>
      </a:lvl9pPr>
    </p:bodyStyle>
    <p:otherStyle>
      <a:defPPr>
        <a:defRPr lang="ja-JP"/>
      </a:defPPr>
      <a:lvl1pPr marL="0" algn="l" defTabSz="870598" rtl="0" eaLnBrk="1" latinLnBrk="0" hangingPunct="1">
        <a:defRPr kumimoji="1" sz="1810" kern="1200">
          <a:solidFill>
            <a:schemeClr val="tx1"/>
          </a:solidFill>
          <a:latin typeface="+mn-lt"/>
          <a:ea typeface="+mn-ea"/>
          <a:cs typeface="+mn-cs"/>
        </a:defRPr>
      </a:lvl1pPr>
      <a:lvl2pPr marL="435298" algn="l" defTabSz="870598" rtl="0" eaLnBrk="1" latinLnBrk="0" hangingPunct="1">
        <a:defRPr kumimoji="1" sz="1810" kern="1200">
          <a:solidFill>
            <a:schemeClr val="tx1"/>
          </a:solidFill>
          <a:latin typeface="+mn-lt"/>
          <a:ea typeface="+mn-ea"/>
          <a:cs typeface="+mn-cs"/>
        </a:defRPr>
      </a:lvl2pPr>
      <a:lvl3pPr marL="870598" algn="l" defTabSz="870598" rtl="0" eaLnBrk="1" latinLnBrk="0" hangingPunct="1">
        <a:defRPr kumimoji="1" sz="1810" kern="1200">
          <a:solidFill>
            <a:schemeClr val="tx1"/>
          </a:solidFill>
          <a:latin typeface="+mn-lt"/>
          <a:ea typeface="+mn-ea"/>
          <a:cs typeface="+mn-cs"/>
        </a:defRPr>
      </a:lvl3pPr>
      <a:lvl4pPr marL="1305898" algn="l" defTabSz="870598" rtl="0" eaLnBrk="1" latinLnBrk="0" hangingPunct="1">
        <a:defRPr kumimoji="1" sz="1810" kern="1200">
          <a:solidFill>
            <a:schemeClr val="tx1"/>
          </a:solidFill>
          <a:latin typeface="+mn-lt"/>
          <a:ea typeface="+mn-ea"/>
          <a:cs typeface="+mn-cs"/>
        </a:defRPr>
      </a:lvl4pPr>
      <a:lvl5pPr marL="1741197" algn="l" defTabSz="870598" rtl="0" eaLnBrk="1" latinLnBrk="0" hangingPunct="1">
        <a:defRPr kumimoji="1" sz="1810" kern="1200">
          <a:solidFill>
            <a:schemeClr val="tx1"/>
          </a:solidFill>
          <a:latin typeface="+mn-lt"/>
          <a:ea typeface="+mn-ea"/>
          <a:cs typeface="+mn-cs"/>
        </a:defRPr>
      </a:lvl5pPr>
      <a:lvl6pPr marL="2176494" algn="l" defTabSz="870598" rtl="0" eaLnBrk="1" latinLnBrk="0" hangingPunct="1">
        <a:defRPr kumimoji="1" sz="1810" kern="1200">
          <a:solidFill>
            <a:schemeClr val="tx1"/>
          </a:solidFill>
          <a:latin typeface="+mn-lt"/>
          <a:ea typeface="+mn-ea"/>
          <a:cs typeface="+mn-cs"/>
        </a:defRPr>
      </a:lvl6pPr>
      <a:lvl7pPr marL="2611795" algn="l" defTabSz="870598" rtl="0" eaLnBrk="1" latinLnBrk="0" hangingPunct="1">
        <a:defRPr kumimoji="1" sz="1810" kern="1200">
          <a:solidFill>
            <a:schemeClr val="tx1"/>
          </a:solidFill>
          <a:latin typeface="+mn-lt"/>
          <a:ea typeface="+mn-ea"/>
          <a:cs typeface="+mn-cs"/>
        </a:defRPr>
      </a:lvl7pPr>
      <a:lvl8pPr marL="3047093" algn="l" defTabSz="870598" rtl="0" eaLnBrk="1" latinLnBrk="0" hangingPunct="1">
        <a:defRPr kumimoji="1" sz="1810" kern="1200">
          <a:solidFill>
            <a:schemeClr val="tx1"/>
          </a:solidFill>
          <a:latin typeface="+mn-lt"/>
          <a:ea typeface="+mn-ea"/>
          <a:cs typeface="+mn-cs"/>
        </a:defRPr>
      </a:lvl8pPr>
      <a:lvl9pPr marL="3482393" algn="l" defTabSz="870598" rtl="0" eaLnBrk="1" latinLnBrk="0" hangingPunct="1">
        <a:defRPr kumimoji="1" sz="18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 name="正方形/長方形 31"/>
          <p:cNvSpPr/>
          <p:nvPr/>
        </p:nvSpPr>
        <p:spPr>
          <a:xfrm>
            <a:off x="129887" y="5153229"/>
            <a:ext cx="6637166" cy="1030266"/>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14615" y="4849028"/>
            <a:ext cx="6652438" cy="353890"/>
          </a:xfrm>
          <a:prstGeom prst="round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Bef>
                <a:spcPts val="1200"/>
              </a:spcBef>
            </a:pPr>
            <a:r>
              <a:rPr lang="ja-JP" altLang="en-US" sz="1600" b="1" dirty="0">
                <a:solidFill>
                  <a:schemeClr val="bg1"/>
                </a:solidFill>
                <a:latin typeface="メイリオ" panose="020B0604030504040204" pitchFamily="50" charset="-128"/>
                <a:ea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rPr>
              <a:t>ご注意ください！</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 name="Oval 15"/>
          <p:cNvSpPr>
            <a:spLocks noChangeArrowheads="1"/>
          </p:cNvSpPr>
          <p:nvPr/>
        </p:nvSpPr>
        <p:spPr bwMode="auto">
          <a:xfrm>
            <a:off x="397399" y="-288904"/>
            <a:ext cx="502508" cy="562468"/>
          </a:xfrm>
          <a:prstGeom prst="ellipse">
            <a:avLst/>
          </a:prstGeom>
          <a:noFill/>
          <a:ln w="9525">
            <a:noFill/>
            <a:round/>
            <a:headEnd/>
            <a:tailEnd/>
          </a:ln>
        </p:spPr>
        <p:txBody>
          <a:bodyPr lIns="80711" tIns="9657" rIns="80711" bIns="9657"/>
          <a:lstStyle/>
          <a:p>
            <a:endParaRPr lang="ja-JP" altLang="en-US" sz="1730">
              <a:latin typeface="Calibri" pitchFamily="34" charset="0"/>
            </a:endParaRPr>
          </a:p>
        </p:txBody>
      </p:sp>
      <p:grpSp>
        <p:nvGrpSpPr>
          <p:cNvPr id="4" name="Group 6"/>
          <p:cNvGrpSpPr>
            <a:grpSpLocks/>
          </p:cNvGrpSpPr>
          <p:nvPr/>
        </p:nvGrpSpPr>
        <p:grpSpPr bwMode="auto">
          <a:xfrm>
            <a:off x="-342555" y="-361876"/>
            <a:ext cx="8173892" cy="729017"/>
            <a:chOff x="-496" y="-447"/>
            <a:chExt cx="12799" cy="872"/>
          </a:xfrm>
        </p:grpSpPr>
        <p:sp>
          <p:nvSpPr>
            <p:cNvPr id="6" name="AutoShape 7"/>
            <p:cNvSpPr>
              <a:spLocks noChangeArrowheads="1"/>
            </p:cNvSpPr>
            <p:nvPr/>
          </p:nvSpPr>
          <p:spPr bwMode="auto">
            <a:xfrm>
              <a:off x="-496" y="-447"/>
              <a:ext cx="1020" cy="872"/>
            </a:xfrm>
            <a:prstGeom prst="roundRect">
              <a:avLst>
                <a:gd name="adj" fmla="val 50000"/>
              </a:avLst>
            </a:prstGeom>
            <a:solidFill>
              <a:srgbClr val="009944"/>
            </a:solidFill>
            <a:ln w="9525">
              <a:noFill/>
              <a:round/>
              <a:headEnd/>
              <a:tailEnd/>
            </a:ln>
          </p:spPr>
          <p:txBody>
            <a:bodyPr lIns="70757" tIns="8467" rIns="70757" bIns="8467"/>
            <a:lstStyle/>
            <a:p>
              <a:endParaRPr lang="ja-JP" altLang="en-US" sz="1730">
                <a:latin typeface="Calibri" pitchFamily="34" charset="0"/>
              </a:endParaRPr>
            </a:p>
          </p:txBody>
        </p:sp>
        <p:sp>
          <p:nvSpPr>
            <p:cNvPr id="7" name="Oval 8"/>
            <p:cNvSpPr>
              <a:spLocks noChangeArrowheads="1"/>
            </p:cNvSpPr>
            <p:nvPr/>
          </p:nvSpPr>
          <p:spPr bwMode="auto">
            <a:xfrm>
              <a:off x="624" y="-397"/>
              <a:ext cx="794" cy="794"/>
            </a:xfrm>
            <a:prstGeom prst="ellipse">
              <a:avLst/>
            </a:prstGeom>
            <a:noFill/>
            <a:ln w="9525">
              <a:noFill/>
              <a:round/>
              <a:headEnd/>
              <a:tailEnd/>
            </a:ln>
          </p:spPr>
          <p:txBody>
            <a:bodyPr lIns="70757" tIns="8467" rIns="70757" bIns="8467"/>
            <a:lstStyle/>
            <a:p>
              <a:endParaRPr lang="ja-JP" altLang="en-US" sz="1730">
                <a:latin typeface="Calibri" pitchFamily="34" charset="0"/>
              </a:endParaRPr>
            </a:p>
          </p:txBody>
        </p:sp>
        <p:sp>
          <p:nvSpPr>
            <p:cNvPr id="8" name="AutoShape 9"/>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lIns="70757" tIns="8467" rIns="70757" bIns="8467"/>
            <a:lstStyle/>
            <a:p>
              <a:endParaRPr lang="ja-JP" altLang="en-US" sz="1730">
                <a:latin typeface="Calibri" pitchFamily="34" charset="0"/>
              </a:endParaRPr>
            </a:p>
          </p:txBody>
        </p:sp>
      </p:grpSp>
      <p:pic>
        <p:nvPicPr>
          <p:cNvPr id="5" name="図 1"/>
          <p:cNvPicPr>
            <a:picLocks noChangeAspect="1" noChangeArrowheads="1"/>
          </p:cNvPicPr>
          <p:nvPr/>
        </p:nvPicPr>
        <p:blipFill>
          <a:blip r:embed="rId3" cstate="print"/>
          <a:srcRect/>
          <a:stretch>
            <a:fillRect/>
          </a:stretch>
        </p:blipFill>
        <p:spPr bwMode="auto">
          <a:xfrm>
            <a:off x="308653" y="-194547"/>
            <a:ext cx="576042" cy="561179"/>
          </a:xfrm>
          <a:prstGeom prst="rect">
            <a:avLst/>
          </a:prstGeom>
          <a:noFill/>
          <a:ln w="9525">
            <a:noFill/>
            <a:miter lim="800000"/>
            <a:headEnd/>
            <a:tailEnd/>
          </a:ln>
        </p:spPr>
      </p:pic>
      <p:sp>
        <p:nvSpPr>
          <p:cNvPr id="13" name="テキスト ボックス 25"/>
          <p:cNvSpPr txBox="1">
            <a:spLocks noChangeArrowheads="1"/>
          </p:cNvSpPr>
          <p:nvPr/>
        </p:nvSpPr>
        <p:spPr bwMode="auto">
          <a:xfrm>
            <a:off x="238466" y="1515324"/>
            <a:ext cx="6273659" cy="1325940"/>
          </a:xfrm>
          <a:prstGeom prst="rect">
            <a:avLst/>
          </a:prstGeom>
          <a:noFill/>
          <a:ln w="9525">
            <a:noFill/>
            <a:miter lim="800000"/>
            <a:headEnd/>
            <a:tailEnd/>
          </a:ln>
        </p:spPr>
        <p:txBody>
          <a:bodyPr wrap="square" lIns="34286" rIns="0">
            <a:spAutoFit/>
          </a:bodyPr>
          <a:lstStyle/>
          <a:p>
            <a:pPr>
              <a:lnSpc>
                <a:spcPct val="110000"/>
              </a:lnSpc>
            </a:pPr>
            <a:r>
              <a:rPr lang="ja-JP" altLang="en-US" sz="1333" dirty="0" smtClean="0">
                <a:latin typeface="メイリオ" pitchFamily="50" charset="-128"/>
                <a:ea typeface="メイリオ" pitchFamily="50" charset="-128"/>
              </a:rPr>
              <a:t>　</a:t>
            </a:r>
            <a:r>
              <a:rPr lang="ja-JP" altLang="en-US" sz="1100" dirty="0" smtClean="0">
                <a:latin typeface="メイリオ" pitchFamily="50" charset="-128"/>
                <a:ea typeface="メイリオ" pitchFamily="50" charset="-128"/>
              </a:rPr>
              <a:t>特定求職者雇用開発助成金（障害者初回雇用コースを除く）の対象労働者の実労働時間が一定基準を下回ると、支給額が減額されることとなっていました。しかし、新型コロナウイルス感染症の影響による場合は、「天災等やむを得ない理由がある場合」として、減額を行わない特例を実施します（</a:t>
            </a:r>
            <a:r>
              <a:rPr lang="en-US" altLang="ja-JP" sz="1100" dirty="0">
                <a:latin typeface="メイリオ" pitchFamily="50" charset="-128"/>
                <a:ea typeface="メイリオ" pitchFamily="50" charset="-128"/>
              </a:rPr>
              <a:t>※</a:t>
            </a:r>
            <a:r>
              <a:rPr lang="ja-JP" altLang="en-US" sz="1100" dirty="0">
                <a:latin typeface="メイリオ" pitchFamily="50" charset="-128"/>
                <a:ea typeface="メイリオ" pitchFamily="50" charset="-128"/>
              </a:rPr>
              <a:t>令和２年１月</a:t>
            </a:r>
            <a:r>
              <a:rPr lang="en-US" altLang="ja-JP" sz="1100" dirty="0">
                <a:latin typeface="メイリオ" pitchFamily="50" charset="-128"/>
                <a:ea typeface="メイリオ" pitchFamily="50" charset="-128"/>
              </a:rPr>
              <a:t>24</a:t>
            </a:r>
            <a:r>
              <a:rPr lang="ja-JP" altLang="en-US" sz="1100" dirty="0">
                <a:latin typeface="メイリオ" pitchFamily="50" charset="-128"/>
                <a:ea typeface="メイリオ" pitchFamily="50" charset="-128"/>
              </a:rPr>
              <a:t>日以降に実労働時間が減少した</a:t>
            </a:r>
            <a:r>
              <a:rPr lang="ja-JP" altLang="en-US" sz="1100" dirty="0" smtClean="0">
                <a:latin typeface="メイリオ" pitchFamily="50" charset="-128"/>
                <a:ea typeface="メイリオ" pitchFamily="50" charset="-128"/>
              </a:rPr>
              <a:t>場合を対象）。</a:t>
            </a:r>
            <a:endParaRPr lang="en-US" altLang="ja-JP" sz="800" dirty="0">
              <a:latin typeface="メイリオ" pitchFamily="50" charset="-128"/>
              <a:ea typeface="メイリオ" pitchFamily="50" charset="-128"/>
            </a:endParaRPr>
          </a:p>
          <a:p>
            <a:pPr>
              <a:lnSpc>
                <a:spcPct val="110000"/>
              </a:lnSpc>
              <a:spcBef>
                <a:spcPts val="600"/>
              </a:spcBef>
            </a:pPr>
            <a:r>
              <a:rPr lang="ja-JP" altLang="en-US" sz="1100" b="1" dirty="0" smtClean="0">
                <a:latin typeface="メイリオ" pitchFamily="50" charset="-128"/>
                <a:ea typeface="メイリオ" pitchFamily="50" charset="-128"/>
              </a:rPr>
              <a:t>◎特例に該当する</a:t>
            </a:r>
            <a:r>
              <a:rPr lang="ja-JP" altLang="en-US" sz="1100" b="1" dirty="0">
                <a:latin typeface="メイリオ" pitchFamily="50" charset="-128"/>
                <a:ea typeface="メイリオ" pitchFamily="50" charset="-128"/>
              </a:rPr>
              <a:t>場合</a:t>
            </a:r>
            <a:r>
              <a:rPr lang="ja-JP" altLang="en-US" sz="1100" b="1" dirty="0" smtClean="0">
                <a:latin typeface="メイリオ" pitchFamily="50" charset="-128"/>
                <a:ea typeface="メイリオ" pitchFamily="50" charset="-128"/>
              </a:rPr>
              <a:t>、１支給</a:t>
            </a:r>
            <a:r>
              <a:rPr lang="ja-JP" altLang="en-US" sz="1100" b="1" dirty="0">
                <a:latin typeface="メイリオ" pitchFamily="50" charset="-128"/>
                <a:ea typeface="メイリオ" pitchFamily="50" charset="-128"/>
              </a:rPr>
              <a:t>対象期（６か月</a:t>
            </a:r>
            <a:r>
              <a:rPr lang="ja-JP" altLang="en-US" sz="1100" b="1" dirty="0" smtClean="0">
                <a:latin typeface="メイリオ" pitchFamily="50" charset="-128"/>
                <a:ea typeface="メイリオ" pitchFamily="50" charset="-128"/>
              </a:rPr>
              <a:t>）につき、下表の金額が支給されます。</a:t>
            </a:r>
            <a:endParaRPr lang="en-US" altLang="ja-JP" sz="1100" b="1" dirty="0" smtClean="0">
              <a:latin typeface="メイリオ" pitchFamily="50" charset="-128"/>
              <a:ea typeface="メイリオ" pitchFamily="50" charset="-128"/>
            </a:endParaRPr>
          </a:p>
          <a:p>
            <a:pPr>
              <a:lnSpc>
                <a:spcPct val="110000"/>
              </a:lnSpc>
            </a:pPr>
            <a:r>
              <a:rPr lang="ja-JP" altLang="en-US" sz="1100" dirty="0" smtClean="0">
                <a:latin typeface="メイリオ" pitchFamily="50" charset="-128"/>
                <a:ea typeface="メイリオ" pitchFamily="50" charset="-128"/>
              </a:rPr>
              <a:t>　</a:t>
            </a:r>
            <a:r>
              <a:rPr lang="en-US" altLang="ja-JP" sz="1050" dirty="0" smtClean="0">
                <a:latin typeface="メイリオ" pitchFamily="50" charset="-128"/>
                <a:ea typeface="メイリオ" pitchFamily="50" charset="-128"/>
              </a:rPr>
              <a:t>※</a:t>
            </a:r>
            <a:r>
              <a:rPr lang="ja-JP" altLang="en-US" sz="1050" dirty="0" smtClean="0">
                <a:latin typeface="メイリオ" pitchFamily="50" charset="-128"/>
                <a:ea typeface="メイリオ" pitchFamily="50" charset="-128"/>
              </a:rPr>
              <a:t>（　）内は中小企業以外の企業に対する支給額</a:t>
            </a:r>
            <a:endParaRPr lang="en-US" altLang="ja-JP" sz="1050" dirty="0" smtClean="0">
              <a:latin typeface="メイリオ" pitchFamily="50" charset="-128"/>
              <a:ea typeface="メイリオ" pitchFamily="50" charset="-128"/>
            </a:endParaRPr>
          </a:p>
        </p:txBody>
      </p:sp>
      <p:grpSp>
        <p:nvGrpSpPr>
          <p:cNvPr id="17" name="グループ化 44"/>
          <p:cNvGrpSpPr>
            <a:grpSpLocks/>
          </p:cNvGrpSpPr>
          <p:nvPr/>
        </p:nvGrpSpPr>
        <p:grpSpPr bwMode="auto">
          <a:xfrm>
            <a:off x="-994348" y="9590244"/>
            <a:ext cx="8163852" cy="625321"/>
            <a:chOff x="-1044206" y="10337768"/>
            <a:chExt cx="8929294" cy="697015"/>
          </a:xfrm>
        </p:grpSpPr>
        <p:grpSp>
          <p:nvGrpSpPr>
            <p:cNvPr id="18" name="Group 11"/>
            <p:cNvGrpSpPr>
              <a:grpSpLocks/>
            </p:cNvGrpSpPr>
            <p:nvPr/>
          </p:nvGrpSpPr>
          <p:grpSpPr bwMode="auto">
            <a:xfrm>
              <a:off x="-1044206" y="10348511"/>
              <a:ext cx="8929294" cy="629971"/>
              <a:chOff x="-451" y="16418"/>
              <a:chExt cx="12754" cy="819"/>
            </a:xfrm>
          </p:grpSpPr>
          <p:sp>
            <p:nvSpPr>
              <p:cNvPr id="37" name="AutoShape 12"/>
              <p:cNvSpPr>
                <a:spLocks noChangeArrowheads="1"/>
              </p:cNvSpPr>
              <p:nvPr/>
            </p:nvSpPr>
            <p:spPr bwMode="auto">
              <a:xfrm>
                <a:off x="-451" y="16443"/>
                <a:ext cx="10885" cy="794"/>
              </a:xfrm>
              <a:prstGeom prst="roundRect">
                <a:avLst>
                  <a:gd name="adj" fmla="val 50000"/>
                </a:avLst>
              </a:prstGeom>
              <a:solidFill>
                <a:srgbClr val="009944"/>
              </a:solidFill>
              <a:ln w="9525">
                <a:noFill/>
                <a:round/>
                <a:headEnd/>
                <a:tailEnd/>
              </a:ln>
            </p:spPr>
            <p:txBody>
              <a:bodyPr lIns="70757" tIns="8467" rIns="70757" bIns="8467"/>
              <a:lstStyle/>
              <a:p>
                <a:endParaRPr lang="ja-JP" altLang="en-US" sz="1730">
                  <a:latin typeface="Calibri" pitchFamily="34" charset="0"/>
                </a:endParaRPr>
              </a:p>
            </p:txBody>
          </p:sp>
          <p:sp>
            <p:nvSpPr>
              <p:cNvPr id="38" name="Oval 13"/>
              <p:cNvSpPr>
                <a:spLocks noChangeArrowheads="1"/>
              </p:cNvSpPr>
              <p:nvPr/>
            </p:nvSpPr>
            <p:spPr bwMode="auto">
              <a:xfrm>
                <a:off x="10490" y="16443"/>
                <a:ext cx="794" cy="794"/>
              </a:xfrm>
              <a:prstGeom prst="ellipse">
                <a:avLst/>
              </a:prstGeom>
              <a:noFill/>
              <a:ln w="9525">
                <a:noFill/>
                <a:round/>
                <a:headEnd/>
                <a:tailEnd/>
              </a:ln>
            </p:spPr>
            <p:txBody>
              <a:bodyPr lIns="70757" tIns="8467" rIns="70757" bIns="8467"/>
              <a:lstStyle/>
              <a:p>
                <a:endParaRPr lang="ja-JP" altLang="en-US" sz="1730">
                  <a:latin typeface="Calibri" pitchFamily="34" charset="0"/>
                </a:endParaRPr>
              </a:p>
            </p:txBody>
          </p:sp>
          <p:sp>
            <p:nvSpPr>
              <p:cNvPr id="40" name="AutoShape 14"/>
              <p:cNvSpPr>
                <a:spLocks noChangeArrowheads="1"/>
              </p:cNvSpPr>
              <p:nvPr/>
            </p:nvSpPr>
            <p:spPr bwMode="auto">
              <a:xfrm>
                <a:off x="11283" y="16418"/>
                <a:ext cx="1020" cy="794"/>
              </a:xfrm>
              <a:prstGeom prst="roundRect">
                <a:avLst>
                  <a:gd name="adj" fmla="val 50000"/>
                </a:avLst>
              </a:prstGeom>
              <a:solidFill>
                <a:srgbClr val="009944"/>
              </a:solidFill>
              <a:ln w="9525">
                <a:noFill/>
                <a:round/>
                <a:headEnd/>
                <a:tailEnd/>
              </a:ln>
            </p:spPr>
            <p:txBody>
              <a:bodyPr lIns="70757" tIns="8467" rIns="70757" bIns="8467"/>
              <a:lstStyle/>
              <a:p>
                <a:endParaRPr lang="ja-JP" altLang="en-US" sz="1730">
                  <a:latin typeface="Calibri" pitchFamily="34" charset="0"/>
                </a:endParaRPr>
              </a:p>
            </p:txBody>
          </p:sp>
        </p:grpSp>
        <p:pic>
          <p:nvPicPr>
            <p:cNvPr id="33" name="図 1"/>
            <p:cNvPicPr>
              <a:picLocks noChangeAspect="1" noChangeArrowheads="1"/>
            </p:cNvPicPr>
            <p:nvPr/>
          </p:nvPicPr>
          <p:blipFill>
            <a:blip r:embed="rId3" cstate="print"/>
            <a:srcRect/>
            <a:stretch>
              <a:fillRect/>
            </a:stretch>
          </p:blipFill>
          <p:spPr bwMode="auto">
            <a:xfrm rot="10800000">
              <a:off x="6556642" y="10337768"/>
              <a:ext cx="635137" cy="697015"/>
            </a:xfrm>
            <a:prstGeom prst="rect">
              <a:avLst/>
            </a:prstGeom>
            <a:noFill/>
            <a:ln w="9525">
              <a:noFill/>
              <a:miter lim="800000"/>
              <a:headEnd/>
              <a:tailEnd/>
            </a:ln>
          </p:spPr>
        </p:pic>
      </p:grpSp>
      <p:sp>
        <p:nvSpPr>
          <p:cNvPr id="138" name="Text Box 10"/>
          <p:cNvSpPr txBox="1">
            <a:spLocks noChangeArrowheads="1"/>
          </p:cNvSpPr>
          <p:nvPr/>
        </p:nvSpPr>
        <p:spPr bwMode="auto">
          <a:xfrm>
            <a:off x="116632" y="420575"/>
            <a:ext cx="6684924" cy="259335"/>
          </a:xfrm>
          <a:prstGeom prst="rect">
            <a:avLst/>
          </a:prstGeom>
          <a:noFill/>
          <a:ln w="6350" cap="rnd">
            <a:noFill/>
            <a:prstDash val="sysDot"/>
            <a:miter lim="800000"/>
            <a:headEnd/>
            <a:tailEnd/>
          </a:ln>
        </p:spPr>
        <p:txBody>
          <a:bodyPr lIns="0" tIns="0" rIns="0" bIns="0" anchor="ctr"/>
          <a:lstStyle/>
          <a:p>
            <a:pPr>
              <a:lnSpc>
                <a:spcPct val="72000"/>
              </a:lnSpc>
            </a:pPr>
            <a:r>
              <a:rPr lang="ja-JP" altLang="en-US" sz="1143"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特定求職者雇用開発助成金をご利用の</a:t>
            </a:r>
            <a:r>
              <a:rPr lang="ja-JP" altLang="en-US" sz="1143"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事業主の方へ</a:t>
            </a:r>
            <a:endParaRPr lang="ja-JP" altLang="en-US" sz="1143"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2" name="正方形/長方形 161"/>
          <p:cNvSpPr/>
          <p:nvPr/>
        </p:nvSpPr>
        <p:spPr>
          <a:xfrm>
            <a:off x="0" y="664718"/>
            <a:ext cx="6858000" cy="859330"/>
          </a:xfrm>
          <a:prstGeom prst="rect">
            <a:avLst/>
          </a:prstGeom>
          <a:solidFill>
            <a:schemeClr val="accent1"/>
          </a:solidFill>
          <a:ln w="50800">
            <a:noFill/>
          </a:ln>
        </p:spPr>
        <p:style>
          <a:lnRef idx="2">
            <a:schemeClr val="accent1">
              <a:shade val="50000"/>
            </a:schemeClr>
          </a:lnRef>
          <a:fillRef idx="1">
            <a:schemeClr val="accent1"/>
          </a:fillRef>
          <a:effectRef idx="0">
            <a:schemeClr val="accent1"/>
          </a:effectRef>
          <a:fontRef idx="minor">
            <a:schemeClr val="lt1"/>
          </a:fontRef>
        </p:style>
        <p:txBody>
          <a:bodyPr lIns="0" tIns="205714" rIns="0" bIns="137143" anchor="ctr"/>
          <a:lstStyle/>
          <a:p>
            <a:pPr indent="83157" algn="ctr" defTabSz="836210" fontAlgn="auto">
              <a:spcBef>
                <a:spcPts val="0"/>
              </a:spcBef>
              <a:spcAft>
                <a:spcPts val="300"/>
              </a:spcAft>
              <a:defRPr/>
            </a:pPr>
            <a:r>
              <a:rPr lang="ja-JP" altLang="en-US" sz="1905"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支給額を減額しない特例</a:t>
            </a:r>
            <a:r>
              <a:rPr lang="ja-JP" altLang="en-US" sz="1905"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905"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実施します</a:t>
            </a:r>
            <a:endParaRPr lang="en-US" altLang="ja-JP" sz="1905"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indent="83157" algn="ctr" defTabSz="836210" fontAlgn="auto">
              <a:spcBef>
                <a:spcPts val="0"/>
              </a:spcBef>
              <a:spcAft>
                <a:spcPts val="0"/>
              </a:spcAft>
              <a:defRPr/>
            </a:pP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～新型コロナウイルス感染症の影響により実労働時間が減少した場合～</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6" name="テキスト ボックス 11"/>
          <p:cNvSpPr txBox="1">
            <a:spLocks noChangeArrowheads="1"/>
          </p:cNvSpPr>
          <p:nvPr/>
        </p:nvSpPr>
        <p:spPr bwMode="auto">
          <a:xfrm>
            <a:off x="1304764" y="9309484"/>
            <a:ext cx="4252376" cy="334804"/>
          </a:xfrm>
          <a:prstGeom prst="rect">
            <a:avLst/>
          </a:prstGeom>
          <a:noFill/>
          <a:ln w="9525">
            <a:noFill/>
            <a:miter lim="800000"/>
            <a:headEnd/>
            <a:tailEnd/>
          </a:ln>
        </p:spPr>
        <p:txBody>
          <a:bodyPr wrap="square" lIns="99337" tIns="49669" rIns="99337" bIns="49669">
            <a:spAutoFit/>
          </a:bodyPr>
          <a:lstStyle/>
          <a:p>
            <a:r>
              <a:rPr lang="ja-JP" altLang="en-US" sz="1524" dirty="0">
                <a:latin typeface="メイリオ" panose="020B0604030504040204" pitchFamily="50" charset="-128"/>
                <a:ea typeface="メイリオ" panose="020B0604030504040204" pitchFamily="50" charset="-128"/>
                <a:cs typeface="メイリオ" panose="020B0604030504040204" pitchFamily="50" charset="-128"/>
              </a:rPr>
              <a:t>厚生労働省・都道府県労働局・ハローワーク</a:t>
            </a:r>
          </a:p>
        </p:txBody>
      </p:sp>
      <p:pic>
        <p:nvPicPr>
          <p:cNvPr id="58" name="図 57"/>
          <p:cNvPicPr>
            <a:picLocks noChangeAspect="1" noChangeArrowheads="1"/>
          </p:cNvPicPr>
          <p:nvPr/>
        </p:nvPicPr>
        <p:blipFill>
          <a:blip r:embed="rId4" cstate="print"/>
          <a:srcRect/>
          <a:stretch>
            <a:fillRect/>
          </a:stretch>
        </p:blipFill>
        <p:spPr bwMode="auto">
          <a:xfrm>
            <a:off x="1088740" y="9311584"/>
            <a:ext cx="240027" cy="270030"/>
          </a:xfrm>
          <a:prstGeom prst="rect">
            <a:avLst/>
          </a:prstGeom>
          <a:noFill/>
          <a:ln w="9525">
            <a:noFill/>
            <a:miter lim="800000"/>
            <a:headEnd/>
            <a:tailEnd/>
          </a:ln>
        </p:spPr>
      </p:pic>
      <p:sp>
        <p:nvSpPr>
          <p:cNvPr id="14" name="テキスト ボックス 13"/>
          <p:cNvSpPr txBox="1"/>
          <p:nvPr/>
        </p:nvSpPr>
        <p:spPr>
          <a:xfrm>
            <a:off x="34268" y="8815300"/>
            <a:ext cx="6647521" cy="502702"/>
          </a:xfrm>
          <a:prstGeom prst="rect">
            <a:avLst/>
          </a:prstGeom>
          <a:noFill/>
        </p:spPr>
        <p:txBody>
          <a:bodyPr wrap="square" rtlCol="0">
            <a:spAutoFit/>
          </a:bodyPr>
          <a:lstStyle/>
          <a:p>
            <a:pPr indent="166313">
              <a:lnSpc>
                <a:spcPts val="1600"/>
              </a:lnSpc>
            </a:pPr>
            <a:r>
              <a:rPr lang="ja-JP" altLang="en-US" sz="1200" dirty="0" smtClean="0">
                <a:latin typeface="メイリオ" pitchFamily="50" charset="-128"/>
                <a:ea typeface="メイリオ" pitchFamily="50" charset="-128"/>
              </a:rPr>
              <a:t>▶ </a:t>
            </a:r>
            <a:r>
              <a:rPr lang="ja-JP" altLang="en-US" sz="1200" dirty="0">
                <a:latin typeface="メイリオ" pitchFamily="50" charset="-128"/>
                <a:ea typeface="メイリオ" pitchFamily="50" charset="-128"/>
              </a:rPr>
              <a:t>詳しくは、お近くの労働局・ハローワークにお問い合わせください</a:t>
            </a:r>
            <a:r>
              <a:rPr lang="ja-JP" altLang="en-US" sz="1200" dirty="0" smtClean="0">
                <a:latin typeface="メイリオ" pitchFamily="50" charset="-128"/>
                <a:ea typeface="メイリオ" pitchFamily="50" charset="-128"/>
              </a:rPr>
              <a:t>。</a:t>
            </a:r>
            <a:endParaRPr lang="en-US" altLang="ja-JP" sz="1200" dirty="0" smtClean="0">
              <a:latin typeface="メイリオ" pitchFamily="50" charset="-128"/>
              <a:ea typeface="メイリオ" pitchFamily="50" charset="-128"/>
            </a:endParaRPr>
          </a:p>
          <a:p>
            <a:pPr indent="166313">
              <a:lnSpc>
                <a:spcPts val="1600"/>
              </a:lnSpc>
            </a:pPr>
            <a:r>
              <a:rPr lang="ja-JP" altLang="en-US" sz="1200" dirty="0" smtClean="0">
                <a:latin typeface="メイリオ" pitchFamily="50" charset="-128"/>
                <a:ea typeface="メイリオ" pitchFamily="50" charset="-128"/>
              </a:rPr>
              <a:t>　</a:t>
            </a:r>
            <a:r>
              <a:rPr lang="en-US" altLang="ja-JP" sz="1100" dirty="0" smtClean="0">
                <a:latin typeface="メイリオ" pitchFamily="50" charset="-128"/>
                <a:ea typeface="メイリオ" pitchFamily="50" charset="-128"/>
              </a:rPr>
              <a:t>※</a:t>
            </a:r>
            <a:r>
              <a:rPr lang="ja-JP" altLang="en-US" sz="1100" dirty="0" smtClean="0">
                <a:latin typeface="メイリオ" pitchFamily="50" charset="-128"/>
                <a:ea typeface="メイリオ" pitchFamily="50" charset="-128"/>
              </a:rPr>
              <a:t>お電話による個別の事業所の支給額についてのご案内はできませんので何卒ご了承ください。</a:t>
            </a:r>
            <a:endParaRPr lang="ja-JP" altLang="en-US" sz="1100" dirty="0">
              <a:latin typeface="メイリオ" pitchFamily="50" charset="-128"/>
              <a:ea typeface="メイリオ" pitchFamily="50" charset="-128"/>
            </a:endParaRPr>
          </a:p>
        </p:txBody>
      </p:sp>
      <p:sp>
        <p:nvSpPr>
          <p:cNvPr id="9" name="テキスト ボックス 8"/>
          <p:cNvSpPr txBox="1"/>
          <p:nvPr/>
        </p:nvSpPr>
        <p:spPr>
          <a:xfrm>
            <a:off x="5773164" y="9306110"/>
            <a:ext cx="1232756" cy="253916"/>
          </a:xfrm>
          <a:prstGeom prst="rect">
            <a:avLst/>
          </a:prstGeom>
          <a:noFill/>
        </p:spPr>
        <p:txBody>
          <a:bodyPr wrap="square" rtlCol="0">
            <a:spAutoFit/>
          </a:bodyPr>
          <a:lstStyle/>
          <a:p>
            <a:r>
              <a:rPr lang="en-US" altLang="ja-JP" sz="1050" smtClean="0"/>
              <a:t>LL02</a:t>
            </a:r>
            <a:r>
              <a:rPr kumimoji="1" lang="en-US" altLang="ja-JP" sz="1050" smtClean="0"/>
              <a:t>0930</a:t>
            </a:r>
            <a:r>
              <a:rPr kumimoji="1" lang="ja-JP" altLang="en-US" sz="1050" dirty="0" smtClean="0"/>
              <a:t>企</a:t>
            </a:r>
            <a:r>
              <a:rPr lang="en-US" altLang="ja-JP" sz="1050" dirty="0" smtClean="0"/>
              <a:t>01</a:t>
            </a:r>
            <a:endParaRPr kumimoji="1" lang="ja-JP" altLang="en-US" sz="1050" dirty="0"/>
          </a:p>
        </p:txBody>
      </p:sp>
      <p:graphicFrame>
        <p:nvGraphicFramePr>
          <p:cNvPr id="185" name="Group 310"/>
          <p:cNvGraphicFramePr>
            <a:graphicFrameLocks noGrp="1"/>
          </p:cNvGraphicFramePr>
          <p:nvPr>
            <p:extLst>
              <p:ext uri="{D42A27DB-BD31-4B8C-83A1-F6EECF244321}">
                <p14:modId xmlns:p14="http://schemas.microsoft.com/office/powerpoint/2010/main" val="678187849"/>
              </p:ext>
            </p:extLst>
          </p:nvPr>
        </p:nvGraphicFramePr>
        <p:xfrm>
          <a:off x="127756" y="2792760"/>
          <a:ext cx="6626157" cy="1992420"/>
        </p:xfrm>
        <a:graphic>
          <a:graphicData uri="http://schemas.openxmlformats.org/drawingml/2006/table">
            <a:tbl>
              <a:tblPr/>
              <a:tblGrid>
                <a:gridCol w="852742">
                  <a:extLst>
                    <a:ext uri="{9D8B030D-6E8A-4147-A177-3AD203B41FA5}">
                      <a16:colId xmlns:a16="http://schemas.microsoft.com/office/drawing/2014/main" val="20000"/>
                    </a:ext>
                  </a:extLst>
                </a:gridCol>
                <a:gridCol w="2988682">
                  <a:extLst>
                    <a:ext uri="{9D8B030D-6E8A-4147-A177-3AD203B41FA5}">
                      <a16:colId xmlns:a16="http://schemas.microsoft.com/office/drawing/2014/main" val="20001"/>
                    </a:ext>
                  </a:extLst>
                </a:gridCol>
                <a:gridCol w="1188132">
                  <a:extLst>
                    <a:ext uri="{9D8B030D-6E8A-4147-A177-3AD203B41FA5}">
                      <a16:colId xmlns:a16="http://schemas.microsoft.com/office/drawing/2014/main" val="20002"/>
                    </a:ext>
                  </a:extLst>
                </a:gridCol>
                <a:gridCol w="1596601">
                  <a:extLst>
                    <a:ext uri="{9D8B030D-6E8A-4147-A177-3AD203B41FA5}">
                      <a16:colId xmlns:a16="http://schemas.microsoft.com/office/drawing/2014/main" val="20003"/>
                    </a:ext>
                  </a:extLst>
                </a:gridCol>
              </a:tblGrid>
              <a:tr h="21464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コース名</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特定就職困難者コース</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被災者雇用開発コース</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発達障害者・難治性疾患患者雇用開発コース</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就職氷河期世代安定雇用実現コース</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生活保護受給者等雇用開発コース</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生涯現役コース</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特定就職困難者コース</a:t>
                      </a:r>
                      <a:endParaRPr kumimoji="1" lang="en-US" altLang="ja-JP"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（重度障害者等）</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22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支給額</a:t>
                      </a:r>
                      <a:endParaRPr kumimoji="1" lang="en-US" altLang="ja-JP" sz="1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短時間</a:t>
                      </a:r>
                      <a:endParaRPr kumimoji="1" lang="en-US"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労働者以外</a:t>
                      </a:r>
                      <a:r>
                        <a:rPr kumimoji="1" lang="en-US" altLang="ja-JP"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endParaRPr kumimoji="1" lang="ja-JP" altLang="en-US" sz="8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30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25</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35</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30</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40</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33</a:t>
                      </a:r>
                      <a:r>
                        <a:rPr kumimoji="1" lang="en-US" altLang="ja-JP"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第</a:t>
                      </a:r>
                      <a:r>
                        <a:rPr kumimoji="1" lang="en-US" altLang="ja-JP"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a:t>
                      </a:r>
                      <a:r>
                        <a:rPr kumimoji="1" lang="ja-JP" altLang="en-US"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期は</a:t>
                      </a:r>
                      <a:r>
                        <a:rPr kumimoji="1" lang="en-US" altLang="ja-JP"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34</a:t>
                      </a:r>
                      <a:r>
                        <a:rPr kumimoji="1" lang="ja-JP" altLang="en-US" sz="9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2228">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支給額</a:t>
                      </a:r>
                      <a:endParaRPr kumimoji="1" lang="en-US" altLang="ja-JP" sz="105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r>
                        <a:rPr kumimoji="1" lang="ja-JP" altLang="en-US"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短時間労働者</a:t>
                      </a:r>
                      <a:r>
                        <a:rPr kumimoji="1" lang="en-US" altLang="ja-JP"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rPr>
                        <a:t>]</a:t>
                      </a:r>
                      <a:endParaRPr kumimoji="1" lang="ja-JP" altLang="en-US"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ea typeface="+mn-ea"/>
                        </a:rPr>
                        <a:t>20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15</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25</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a:t>
                      </a:r>
                      <a:r>
                        <a:rPr kumimoji="1" lang="ja-JP" altLang="en-US"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）万円</a:t>
                      </a:r>
                      <a:endPar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cap="none" normalizeH="0" baseline="0" dirty="0" smtClean="0">
                          <a:ln>
                            <a:noFill/>
                          </a:ln>
                          <a:solidFill>
                            <a:schemeClr val="tx1"/>
                          </a:solidFill>
                          <a:effectLst/>
                          <a:latin typeface="+mn-ea"/>
                          <a:ea typeface="+mn-ea"/>
                        </a:rPr>
                        <a:t>20</a:t>
                      </a:r>
                      <a:r>
                        <a:rPr kumimoji="1" lang="ja-JP" altLang="en-US" sz="1200" b="1" i="0" u="none" strike="noStrike" cap="none" normalizeH="0" baseline="0" dirty="0" smtClean="0">
                          <a:ln>
                            <a:noFill/>
                          </a:ln>
                          <a:solidFill>
                            <a:schemeClr val="tx1"/>
                          </a:solidFill>
                          <a:effectLst/>
                          <a:latin typeface="+mn-ea"/>
                          <a:ea typeface="+mn-ea"/>
                        </a:rPr>
                        <a:t>（</a:t>
                      </a:r>
                      <a:r>
                        <a:rPr kumimoji="1" lang="en-US" altLang="ja-JP" sz="1200" b="1" i="0" u="none" strike="noStrike" cap="none" normalizeH="0" baseline="0" dirty="0" smtClean="0">
                          <a:ln>
                            <a:noFill/>
                          </a:ln>
                          <a:solidFill>
                            <a:schemeClr val="tx1"/>
                          </a:solidFill>
                          <a:effectLst/>
                          <a:latin typeface="+mn-ea"/>
                          <a:ea typeface="+mn-ea"/>
                        </a:rPr>
                        <a:t>15</a:t>
                      </a:r>
                      <a:r>
                        <a:rPr kumimoji="1" lang="ja-JP" altLang="en-US" sz="1200" b="1" i="0" u="none" strike="noStrike" cap="none" normalizeH="0" baseline="0" dirty="0" smtClean="0">
                          <a:ln>
                            <a:noFill/>
                          </a:ln>
                          <a:solidFill>
                            <a:schemeClr val="tx1"/>
                          </a:solidFill>
                          <a:effectLst/>
                          <a:latin typeface="+mn-ea"/>
                          <a:ea typeface="+mn-ea"/>
                        </a:rPr>
                        <a:t>）万円</a:t>
                      </a:r>
                    </a:p>
                  </a:txBody>
                  <a:tcPr marL="91434" marR="91434"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50769485"/>
                  </a:ext>
                </a:extLst>
              </a:tr>
            </a:tbl>
          </a:graphicData>
        </a:graphic>
      </p:graphicFrame>
      <p:sp>
        <p:nvSpPr>
          <p:cNvPr id="35" name="テキスト ボックス 34"/>
          <p:cNvSpPr txBox="1"/>
          <p:nvPr/>
        </p:nvSpPr>
        <p:spPr>
          <a:xfrm>
            <a:off x="327986" y="5208801"/>
            <a:ext cx="6346490" cy="1400383"/>
          </a:xfrm>
          <a:prstGeom prst="rect">
            <a:avLst/>
          </a:prstGeom>
          <a:noFill/>
        </p:spPr>
        <p:txBody>
          <a:bodyPr wrap="square" rtlCol="0">
            <a:spAutoFit/>
          </a:bodyPr>
          <a:lstStyle/>
          <a:p>
            <a:r>
              <a:rPr lang="ja-JP" altLang="en-US" sz="1300" dirty="0">
                <a:latin typeface="メイリオ" panose="020B0604030504040204" pitchFamily="50" charset="-128"/>
                <a:ea typeface="メイリオ" panose="020B0604030504040204" pitchFamily="50" charset="-128"/>
              </a:rPr>
              <a:t>○新型コロナウイルス感染症以外の影響で実労働時間が減少している場合は</a:t>
            </a:r>
            <a:r>
              <a:rPr lang="ja-JP" altLang="en-US" sz="1300" dirty="0" smtClean="0">
                <a:latin typeface="メイリオ" panose="020B0604030504040204" pitchFamily="50" charset="-128"/>
                <a:ea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本特例の対象に</a:t>
            </a:r>
            <a:r>
              <a:rPr lang="ja-JP" altLang="en-US" sz="1300" dirty="0">
                <a:latin typeface="メイリオ" panose="020B0604030504040204" pitchFamily="50" charset="-128"/>
                <a:ea typeface="メイリオ" panose="020B0604030504040204" pitchFamily="50" charset="-128"/>
              </a:rPr>
              <a:t>なりません</a:t>
            </a:r>
            <a:r>
              <a:rPr lang="ja-JP" altLang="en-US" sz="1300" dirty="0" smtClean="0">
                <a:latin typeface="メイリオ" panose="020B0604030504040204" pitchFamily="50" charset="-128"/>
                <a:ea typeface="メイリオ" panose="020B0604030504040204" pitchFamily="50" charset="-128"/>
              </a:rPr>
              <a:t>。</a:t>
            </a:r>
            <a:endParaRPr lang="en-US" altLang="ja-JP" sz="1300" b="1" dirty="0" smtClean="0">
              <a:latin typeface="メイリオ" panose="020B0604030504040204" pitchFamily="50" charset="-128"/>
              <a:ea typeface="メイリオ" panose="020B0604030504040204" pitchFamily="50" charset="-128"/>
            </a:endParaRPr>
          </a:p>
          <a:p>
            <a:pPr>
              <a:spcBef>
                <a:spcPts val="600"/>
              </a:spcBef>
            </a:pPr>
            <a:r>
              <a:rPr lang="ja-JP" altLang="en-US" sz="1300" dirty="0">
                <a:latin typeface="メイリオ" pitchFamily="50" charset="-128"/>
                <a:ea typeface="メイリオ" pitchFamily="50" charset="-128"/>
              </a:rPr>
              <a:t>○同一の対象労働者について支給</a:t>
            </a:r>
            <a:r>
              <a:rPr lang="ja-JP" altLang="en-US" sz="1300" dirty="0" smtClean="0">
                <a:latin typeface="メイリオ" pitchFamily="50" charset="-128"/>
                <a:ea typeface="メイリオ" pitchFamily="50" charset="-128"/>
              </a:rPr>
              <a:t>対象期及び助成対象となる賃金が</a:t>
            </a:r>
            <a:r>
              <a:rPr lang="ja-JP" altLang="en-US" sz="1300" dirty="0">
                <a:latin typeface="メイリオ" pitchFamily="50" charset="-128"/>
                <a:ea typeface="メイリオ" pitchFamily="50" charset="-128"/>
              </a:rPr>
              <a:t>重複している場合、雇用調整</a:t>
            </a:r>
            <a:r>
              <a:rPr lang="ja-JP" altLang="en-US" sz="1300" dirty="0" smtClean="0">
                <a:latin typeface="メイリオ" pitchFamily="50" charset="-128"/>
                <a:ea typeface="メイリオ" pitchFamily="50" charset="-128"/>
              </a:rPr>
              <a:t>助成金など他</a:t>
            </a:r>
            <a:r>
              <a:rPr lang="ja-JP" altLang="en-US" sz="1300" dirty="0">
                <a:latin typeface="メイリオ" pitchFamily="50" charset="-128"/>
                <a:ea typeface="メイリオ" pitchFamily="50" charset="-128"/>
              </a:rPr>
              <a:t>の</a:t>
            </a:r>
            <a:r>
              <a:rPr lang="ja-JP" altLang="en-US" sz="1300" dirty="0" smtClean="0">
                <a:latin typeface="メイリオ" pitchFamily="50" charset="-128"/>
                <a:ea typeface="メイリオ" pitchFamily="50" charset="-128"/>
              </a:rPr>
              <a:t>助成金</a:t>
            </a:r>
            <a:r>
              <a:rPr lang="ja-JP" altLang="en-US" sz="1300" dirty="0">
                <a:latin typeface="メイリオ" pitchFamily="50" charset="-128"/>
                <a:ea typeface="メイリオ" pitchFamily="50" charset="-128"/>
              </a:rPr>
              <a:t>との併給はできません</a:t>
            </a:r>
            <a:r>
              <a:rPr lang="ja-JP" altLang="en-US" sz="1300" dirty="0" smtClean="0">
                <a:latin typeface="メイリオ" pitchFamily="50" charset="-128"/>
                <a:ea typeface="メイリオ" pitchFamily="50" charset="-128"/>
              </a:rPr>
              <a:t>。</a:t>
            </a:r>
            <a:endParaRPr lang="en-US" altLang="ja-JP" sz="1300" dirty="0" smtClean="0">
              <a:latin typeface="メイリオ" pitchFamily="50" charset="-128"/>
              <a:ea typeface="メイリオ" pitchFamily="50" charset="-128"/>
            </a:endParaRPr>
          </a:p>
          <a:p>
            <a:endParaRPr lang="en-US" altLang="ja-JP" sz="1200" dirty="0">
              <a:latin typeface="メイリオ" pitchFamily="50" charset="-128"/>
              <a:ea typeface="メイリオ" pitchFamily="50" charset="-128"/>
            </a:endParaRPr>
          </a:p>
          <a:p>
            <a:pPr>
              <a:spcAft>
                <a:spcPts val="600"/>
              </a:spcAft>
            </a:pPr>
            <a:endParaRPr lang="en-US" altLang="ja-JP" sz="1600" b="1"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14615" y="6288461"/>
            <a:ext cx="6626157" cy="2693045"/>
          </a:xfrm>
          <a:prstGeom prst="rect">
            <a:avLst/>
          </a:prstGeom>
          <a:noFill/>
        </p:spPr>
        <p:txBody>
          <a:bodyPr wrap="square" rtlCol="0">
            <a:spAutoFit/>
          </a:bodyPr>
          <a:lstStyle/>
          <a:p>
            <a:r>
              <a:rPr kumimoji="1" lang="ja-JP" altLang="en-US" sz="1300" b="1" dirty="0" smtClean="0">
                <a:solidFill>
                  <a:srgbClr val="00B050"/>
                </a:solidFill>
                <a:latin typeface="メイリオ" panose="020B0604030504040204" pitchFamily="50" charset="-128"/>
                <a:ea typeface="メイリオ" panose="020B0604030504040204" pitchFamily="50" charset="-128"/>
              </a:rPr>
              <a:t>①　既に特定求職者雇用開発助成金が減額支給されている場合</a:t>
            </a:r>
            <a:endParaRPr kumimoji="1" lang="en-US" altLang="ja-JP" sz="1300" b="1" dirty="0" smtClean="0">
              <a:solidFill>
                <a:srgbClr val="00B050"/>
              </a:solidFill>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　→　労働局にて差額分をお支払いします。</a:t>
            </a:r>
            <a:endParaRPr kumimoji="1"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労働局</a:t>
            </a:r>
            <a:r>
              <a:rPr lang="ja-JP" altLang="en-US" sz="1200" dirty="0">
                <a:latin typeface="メイリオ" panose="020B0604030504040204" pitchFamily="50" charset="-128"/>
                <a:ea typeface="メイリオ" panose="020B0604030504040204" pitchFamily="50" charset="-128"/>
              </a:rPr>
              <a:t>より休業等の理由について</a:t>
            </a:r>
            <a:r>
              <a:rPr lang="ja-JP" altLang="en-US" sz="1200" dirty="0" smtClean="0">
                <a:latin typeface="メイリオ" panose="020B0604030504040204" pitchFamily="50" charset="-128"/>
                <a:ea typeface="メイリオ" panose="020B0604030504040204" pitchFamily="50" charset="-128"/>
              </a:rPr>
              <a:t>お伺いする</a:t>
            </a:r>
            <a:r>
              <a:rPr lang="ja-JP" altLang="en-US" sz="1200" dirty="0">
                <a:latin typeface="メイリオ" panose="020B0604030504040204" pitchFamily="50" charset="-128"/>
                <a:ea typeface="メイリオ" panose="020B0604030504040204" pitchFamily="50" charset="-128"/>
              </a:rPr>
              <a:t>場合が</a:t>
            </a:r>
            <a:r>
              <a:rPr lang="ja-JP" altLang="en-US" sz="1200" dirty="0" smtClean="0">
                <a:latin typeface="メイリオ" panose="020B0604030504040204" pitchFamily="50" charset="-128"/>
                <a:ea typeface="メイリオ" panose="020B0604030504040204" pitchFamily="50" charset="-128"/>
              </a:rPr>
              <a:t>ございます。</a:t>
            </a:r>
            <a:endParaRPr lang="en-US" altLang="ja-JP" sz="1200" dirty="0" smtClean="0">
              <a:latin typeface="メイリオ" panose="020B0604030504040204" pitchFamily="50" charset="-128"/>
              <a:ea typeface="メイリオ" panose="020B0604030504040204" pitchFamily="50" charset="-128"/>
            </a:endParaRPr>
          </a:p>
          <a:p>
            <a:endParaRPr lang="en-US" altLang="ja-JP" sz="800" dirty="0" smtClean="0">
              <a:latin typeface="メイリオ" panose="020B0604030504040204" pitchFamily="50" charset="-128"/>
              <a:ea typeface="メイリオ" panose="020B0604030504040204" pitchFamily="50" charset="-128"/>
            </a:endParaRPr>
          </a:p>
          <a:p>
            <a:r>
              <a:rPr kumimoji="1" lang="ja-JP" altLang="en-US" sz="1300" b="1" dirty="0" smtClean="0">
                <a:solidFill>
                  <a:srgbClr val="00B050"/>
                </a:solidFill>
                <a:latin typeface="メイリオ" panose="020B0604030504040204" pitchFamily="50" charset="-128"/>
                <a:ea typeface="メイリオ" panose="020B0604030504040204" pitchFamily="50" charset="-128"/>
              </a:rPr>
              <a:t>②</a:t>
            </a:r>
            <a:r>
              <a:rPr lang="ja-JP" altLang="en-US" sz="1300" b="1" dirty="0">
                <a:solidFill>
                  <a:srgbClr val="00B050"/>
                </a:solidFill>
                <a:latin typeface="メイリオ" panose="020B0604030504040204" pitchFamily="50" charset="-128"/>
                <a:ea typeface="メイリオ" panose="020B0604030504040204" pitchFamily="50" charset="-128"/>
              </a:rPr>
              <a:t>　</a:t>
            </a:r>
            <a:r>
              <a:rPr lang="ja-JP" altLang="en-US" sz="1300" b="1" dirty="0" smtClean="0">
                <a:solidFill>
                  <a:srgbClr val="00B050"/>
                </a:solidFill>
                <a:latin typeface="メイリオ" panose="020B0604030504040204" pitchFamily="50" charset="-128"/>
                <a:ea typeface="メイリオ" panose="020B0604030504040204" pitchFamily="50" charset="-128"/>
              </a:rPr>
              <a:t>特開金が減額されることを見越して他の助成金（</a:t>
            </a:r>
            <a:r>
              <a:rPr lang="en-US" altLang="ja-JP" sz="1300" b="1" dirty="0" smtClean="0">
                <a:solidFill>
                  <a:srgbClr val="00B050"/>
                </a:solidFill>
                <a:latin typeface="メイリオ" panose="020B0604030504040204" pitchFamily="50" charset="-128"/>
                <a:ea typeface="メイリオ" panose="020B0604030504040204" pitchFamily="50" charset="-128"/>
              </a:rPr>
              <a:t>※</a:t>
            </a:r>
            <a:r>
              <a:rPr lang="ja-JP" altLang="en-US" sz="1300" b="1" dirty="0" smtClean="0">
                <a:solidFill>
                  <a:srgbClr val="00B050"/>
                </a:solidFill>
                <a:latin typeface="メイリオ" panose="020B0604030504040204" pitchFamily="50" charset="-128"/>
                <a:ea typeface="メイリオ" panose="020B0604030504040204" pitchFamily="50" charset="-128"/>
              </a:rPr>
              <a:t>）を受給したが、本特例</a:t>
            </a:r>
            <a:r>
              <a:rPr lang="ja-JP" altLang="en-US" sz="1300" b="1" dirty="0">
                <a:solidFill>
                  <a:srgbClr val="00B050"/>
                </a:solidFill>
                <a:latin typeface="メイリオ" panose="020B0604030504040204" pitchFamily="50" charset="-128"/>
                <a:ea typeface="メイリオ" panose="020B0604030504040204" pitchFamily="50" charset="-128"/>
              </a:rPr>
              <a:t>の</a:t>
            </a:r>
            <a:r>
              <a:rPr lang="ja-JP" altLang="en-US" sz="1300" b="1" dirty="0" smtClean="0">
                <a:solidFill>
                  <a:srgbClr val="00B050"/>
                </a:solidFill>
                <a:latin typeface="メイリオ" panose="020B0604030504040204" pitchFamily="50" charset="-128"/>
                <a:ea typeface="メイリオ" panose="020B0604030504040204" pitchFamily="50" charset="-128"/>
              </a:rPr>
              <a:t>実施</a:t>
            </a:r>
            <a:endParaRPr lang="en-US" altLang="ja-JP" sz="1300" b="1" dirty="0" smtClean="0">
              <a:solidFill>
                <a:srgbClr val="00B050"/>
              </a:solidFill>
              <a:latin typeface="メイリオ" panose="020B0604030504040204" pitchFamily="50" charset="-128"/>
              <a:ea typeface="メイリオ" panose="020B0604030504040204" pitchFamily="50" charset="-128"/>
            </a:endParaRPr>
          </a:p>
          <a:p>
            <a:r>
              <a:rPr lang="ja-JP" altLang="en-US" sz="1300" b="1" dirty="0" smtClean="0">
                <a:solidFill>
                  <a:srgbClr val="00B050"/>
                </a:solidFill>
                <a:latin typeface="メイリオ" panose="020B0604030504040204" pitchFamily="50" charset="-128"/>
                <a:ea typeface="メイリオ" panose="020B0604030504040204" pitchFamily="50" charset="-128"/>
              </a:rPr>
              <a:t>　に</a:t>
            </a:r>
            <a:r>
              <a:rPr lang="ja-JP" altLang="en-US" sz="1300" b="1" dirty="0">
                <a:solidFill>
                  <a:srgbClr val="00B050"/>
                </a:solidFill>
                <a:latin typeface="メイリオ" panose="020B0604030504040204" pitchFamily="50" charset="-128"/>
                <a:ea typeface="メイリオ" panose="020B0604030504040204" pitchFamily="50" charset="-128"/>
              </a:rPr>
              <a:t>より</a:t>
            </a:r>
            <a:r>
              <a:rPr lang="ja-JP" altLang="en-US" sz="1300" b="1" dirty="0" smtClean="0">
                <a:solidFill>
                  <a:srgbClr val="00B050"/>
                </a:solidFill>
                <a:latin typeface="メイリオ" panose="020B0604030504040204" pitchFamily="50" charset="-128"/>
                <a:ea typeface="メイリオ" panose="020B0604030504040204" pitchFamily="50" charset="-128"/>
              </a:rPr>
              <a:t>、既に受けている他の助成金から特定求職者雇用開発助成金に変更</a:t>
            </a:r>
            <a:r>
              <a:rPr lang="ja-JP" altLang="en-US" sz="1300" b="1" dirty="0">
                <a:solidFill>
                  <a:srgbClr val="00B050"/>
                </a:solidFill>
                <a:latin typeface="メイリオ" panose="020B0604030504040204" pitchFamily="50" charset="-128"/>
                <a:ea typeface="メイリオ" panose="020B0604030504040204" pitchFamily="50" charset="-128"/>
              </a:rPr>
              <a:t>を希望</a:t>
            </a:r>
            <a:r>
              <a:rPr lang="ja-JP" altLang="en-US" sz="1300" b="1" dirty="0" smtClean="0">
                <a:solidFill>
                  <a:srgbClr val="00B050"/>
                </a:solidFill>
                <a:latin typeface="メイリオ" panose="020B0604030504040204" pitchFamily="50" charset="-128"/>
                <a:ea typeface="メイリオ" panose="020B0604030504040204" pitchFamily="50" charset="-128"/>
              </a:rPr>
              <a:t>する</a:t>
            </a:r>
            <a:endParaRPr lang="en-US" altLang="ja-JP" sz="1300" b="1" dirty="0" smtClean="0">
              <a:solidFill>
                <a:srgbClr val="00B050"/>
              </a:solidFill>
              <a:latin typeface="メイリオ" panose="020B0604030504040204" pitchFamily="50" charset="-128"/>
              <a:ea typeface="メイリオ" panose="020B0604030504040204" pitchFamily="50" charset="-128"/>
            </a:endParaRPr>
          </a:p>
          <a:p>
            <a:r>
              <a:rPr lang="ja-JP" altLang="en-US" sz="1300" b="1" dirty="0" smtClean="0">
                <a:solidFill>
                  <a:srgbClr val="00B050"/>
                </a:solidFill>
                <a:latin typeface="メイリオ" panose="020B0604030504040204" pitchFamily="50" charset="-128"/>
                <a:ea typeface="メイリオ" panose="020B0604030504040204" pitchFamily="50" charset="-128"/>
              </a:rPr>
              <a:t>　場合</a:t>
            </a:r>
            <a:endParaRPr lang="en-US" altLang="ja-JP" sz="1300" b="1" dirty="0">
              <a:solidFill>
                <a:srgbClr val="00B050"/>
              </a:solidFill>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　</a:t>
            </a:r>
            <a:r>
              <a:rPr lang="ja-JP" altLang="en-US" sz="1200" b="1" u="sng" dirty="0" smtClean="0">
                <a:latin typeface="メイリオ" panose="020B0604030504040204" pitchFamily="50" charset="-128"/>
                <a:ea typeface="メイリオ" panose="020B0604030504040204" pitchFamily="50" charset="-128"/>
              </a:rPr>
              <a:t>令和３年１月４日～３月</a:t>
            </a:r>
            <a:r>
              <a:rPr lang="en-US" altLang="ja-JP" sz="1200" b="1" u="sng" dirty="0" smtClean="0">
                <a:latin typeface="メイリオ" panose="020B0604030504040204" pitchFamily="50" charset="-128"/>
                <a:ea typeface="メイリオ" panose="020B0604030504040204" pitchFamily="50" charset="-128"/>
              </a:rPr>
              <a:t>31</a:t>
            </a:r>
            <a:r>
              <a:rPr lang="ja-JP" altLang="en-US" sz="1200" b="1" u="sng" dirty="0" smtClean="0">
                <a:latin typeface="メイリオ" panose="020B0604030504040204" pitchFamily="50" charset="-128"/>
                <a:ea typeface="メイリオ" panose="020B0604030504040204" pitchFamily="50" charset="-128"/>
              </a:rPr>
              <a:t>日まで</a:t>
            </a:r>
            <a:r>
              <a:rPr lang="ja-JP" altLang="en-US" sz="1200" dirty="0" smtClean="0">
                <a:latin typeface="メイリオ" panose="020B0604030504040204" pitchFamily="50" charset="-128"/>
                <a:ea typeface="メイリオ" panose="020B0604030504040204" pitchFamily="50" charset="-128"/>
              </a:rPr>
              <a:t>の間に、特定求職者雇用開発助成金を申請してく</a:t>
            </a:r>
            <a:r>
              <a:rPr lang="ja-JP" altLang="en-US" sz="1200" dirty="0" err="1" smtClean="0">
                <a:latin typeface="メイリオ" panose="020B0604030504040204" pitchFamily="50" charset="-128"/>
                <a:ea typeface="メイリオ" panose="020B0604030504040204" pitchFamily="50" charset="-128"/>
              </a:rPr>
              <a:t>だ</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さい。その際、支給済の助成金を回収することについての同意書、実労働時間の減少が新</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型コロナウイルス感染症の影響であることについての疎明書を添付</a:t>
            </a:r>
            <a:r>
              <a:rPr lang="ja-JP" altLang="en-US" sz="1200" dirty="0">
                <a:latin typeface="メイリオ" panose="020B0604030504040204" pitchFamily="50" charset="-128"/>
                <a:ea typeface="メイリオ" panose="020B0604030504040204" pitchFamily="50" charset="-128"/>
              </a:rPr>
              <a:t>してください（裏面</a:t>
            </a:r>
            <a:r>
              <a:rPr lang="ja-JP" altLang="en-US" sz="1200" dirty="0" smtClean="0">
                <a:latin typeface="メイリオ" panose="020B0604030504040204" pitchFamily="50" charset="-128"/>
                <a:ea typeface="メイリオ" panose="020B0604030504040204" pitchFamily="50" charset="-128"/>
              </a:rPr>
              <a:t>に　</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疎明書</a:t>
            </a:r>
            <a:r>
              <a:rPr lang="ja-JP" altLang="en-US" sz="1200" dirty="0">
                <a:latin typeface="メイリオ" panose="020B0604030504040204" pitchFamily="50" charset="-128"/>
                <a:ea typeface="メイリオ" panose="020B0604030504040204" pitchFamily="50" charset="-128"/>
              </a:rPr>
              <a:t>の例を掲載しています）</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r>
              <a:rPr lang="ja-JP" altLang="en-US" sz="1300" b="1" dirty="0" smtClean="0">
                <a:solidFill>
                  <a:srgbClr val="00B050"/>
                </a:solidFill>
                <a:latin typeface="メイリオ" panose="020B0604030504040204" pitchFamily="50" charset="-128"/>
                <a:ea typeface="メイリオ" panose="020B0604030504040204" pitchFamily="50" charset="-128"/>
              </a:rPr>
              <a:t>③　これから助成金を申請する場合</a:t>
            </a:r>
            <a:endParaRPr lang="en-US" altLang="ja-JP" sz="1300" b="1" dirty="0" smtClean="0">
              <a:solidFill>
                <a:srgbClr val="00B050"/>
              </a:solidFill>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　本特例を踏まえ、希望される助成金を申請ください。</a:t>
            </a:r>
            <a:endParaRPr lang="ja-JP" altLang="en-US" sz="1200" dirty="0">
              <a:latin typeface="メイリオ" panose="020B0604030504040204" pitchFamily="50" charset="-128"/>
              <a:ea typeface="メイリオ" panose="020B0604030504040204" pitchFamily="50" charset="-128"/>
            </a:endParaRPr>
          </a:p>
          <a:p>
            <a:endParaRPr kumimoji="1" lang="ja-JP" altLang="en-US" sz="1200" dirty="0"/>
          </a:p>
        </p:txBody>
      </p:sp>
    </p:spTree>
    <p:extLst>
      <p:ext uri="{BB962C8B-B14F-4D97-AF65-F5344CB8AC3E}">
        <p14:creationId xmlns:p14="http://schemas.microsoft.com/office/powerpoint/2010/main" val="16428265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701613" y="8304858"/>
            <a:ext cx="5401753" cy="671029"/>
          </a:xfrm>
          <a:prstGeom prst="rect">
            <a:avLst/>
          </a:prstGeom>
        </p:spPr>
      </p:pic>
      <p:sp>
        <p:nvSpPr>
          <p:cNvPr id="8" name="角丸四角形 7"/>
          <p:cNvSpPr/>
          <p:nvPr/>
        </p:nvSpPr>
        <p:spPr>
          <a:xfrm>
            <a:off x="103188" y="591356"/>
            <a:ext cx="6651014" cy="43222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Bef>
                <a:spcPts val="1200"/>
              </a:spcBef>
            </a:pPr>
            <a:r>
              <a:rPr lang="ja-JP" altLang="en-US" sz="1200" b="1" dirty="0">
                <a:solidFill>
                  <a:schemeClr val="bg1"/>
                </a:solidFill>
                <a:latin typeface="メイリオ" panose="020B0604030504040204" pitchFamily="50" charset="-128"/>
                <a:ea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rPr>
              <a:t>疎明書様式例</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pic>
        <p:nvPicPr>
          <p:cNvPr id="2" name="図 1"/>
          <p:cNvPicPr>
            <a:picLocks noChangeAspect="1"/>
          </p:cNvPicPr>
          <p:nvPr/>
        </p:nvPicPr>
        <p:blipFill>
          <a:blip r:embed="rId3"/>
          <a:stretch>
            <a:fillRect/>
          </a:stretch>
        </p:blipFill>
        <p:spPr>
          <a:xfrm>
            <a:off x="727819" y="1316596"/>
            <a:ext cx="5401753" cy="6402228"/>
          </a:xfrm>
          <a:prstGeom prst="rect">
            <a:avLst/>
          </a:prstGeom>
        </p:spPr>
      </p:pic>
    </p:spTree>
    <p:extLst>
      <p:ext uri="{BB962C8B-B14F-4D97-AF65-F5344CB8AC3E}">
        <p14:creationId xmlns:p14="http://schemas.microsoft.com/office/powerpoint/2010/main" val="41206153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577</Words>
  <Application>Microsoft Office PowerPoint</Application>
  <PresentationFormat>A4 210 x 297 mm</PresentationFormat>
  <Paragraphs>50</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2020-10-01T04:53:12Z</dcterms:created>
  <dcterms:modified xsi:type="dcterms:W3CDTF">2020-10-07T11:05:51Z</dcterms:modified>
</cp:coreProperties>
</file>